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503" r:id="rId3"/>
    <p:sldId id="504" r:id="rId4"/>
    <p:sldId id="505" r:id="rId5"/>
    <p:sldId id="506" r:id="rId6"/>
    <p:sldId id="507" r:id="rId7"/>
    <p:sldId id="508" r:id="rId8"/>
    <p:sldId id="509" r:id="rId9"/>
    <p:sldId id="510" r:id="rId10"/>
    <p:sldId id="51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29" autoAdjust="0"/>
    <p:restoredTop sz="93428" autoAdjust="0"/>
  </p:normalViewPr>
  <p:slideViewPr>
    <p:cSldViewPr>
      <p:cViewPr varScale="1">
        <p:scale>
          <a:sx n="59" d="100"/>
          <a:sy n="59" d="100"/>
        </p:scale>
        <p:origin x="129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eaney" userId="1836dd8b24ddd450" providerId="LiveId" clId="{30D07022-EC32-4425-ADAE-9CE65DE22283}"/>
    <pc:docChg chg="undo custSel addSld delSld modSld sldOrd modMainMaster">
      <pc:chgData name="Michael Heaney" userId="1836dd8b24ddd450" providerId="LiveId" clId="{30D07022-EC32-4425-ADAE-9CE65DE22283}" dt="2021-04-19T13:00:39.287" v="2352" actId="207"/>
      <pc:docMkLst>
        <pc:docMk/>
      </pc:docMkLst>
      <pc:sldChg chg="modSp mod setBg">
        <pc:chgData name="Michael Heaney" userId="1836dd8b24ddd450" providerId="LiveId" clId="{30D07022-EC32-4425-ADAE-9CE65DE22283}" dt="2021-04-19T03:41:29.509" v="749"/>
        <pc:sldMkLst>
          <pc:docMk/>
          <pc:sldMk cId="0" sldId="256"/>
        </pc:sldMkLst>
        <pc:spChg chg="mod">
          <ac:chgData name="Michael Heaney" userId="1836dd8b24ddd450" providerId="LiveId" clId="{30D07022-EC32-4425-ADAE-9CE65DE22283}" dt="2021-04-19T02:58:12.834" v="99" actId="20577"/>
          <ac:spMkLst>
            <pc:docMk/>
            <pc:sldMk cId="0" sldId="256"/>
            <ac:spMk id="3" creationId="{00000000-0000-0000-0000-000000000000}"/>
          </ac:spMkLst>
        </pc:spChg>
      </pc:sldChg>
      <pc:sldChg chg="del">
        <pc:chgData name="Michael Heaney" userId="1836dd8b24ddd450" providerId="LiveId" clId="{30D07022-EC32-4425-ADAE-9CE65DE22283}" dt="2021-04-19T02:56:16.329" v="0" actId="47"/>
        <pc:sldMkLst>
          <pc:docMk/>
          <pc:sldMk cId="0" sldId="436"/>
        </pc:sldMkLst>
      </pc:sldChg>
      <pc:sldChg chg="modSp mod">
        <pc:chgData name="Michael Heaney" userId="1836dd8b24ddd450" providerId="LiveId" clId="{30D07022-EC32-4425-ADAE-9CE65DE22283}" dt="2021-04-19T12:58:12.237" v="2327" actId="207"/>
        <pc:sldMkLst>
          <pc:docMk/>
          <pc:sldMk cId="3847938532" sldId="503"/>
        </pc:sldMkLst>
        <pc:spChg chg="mod">
          <ac:chgData name="Michael Heaney" userId="1836dd8b24ddd450" providerId="LiveId" clId="{30D07022-EC32-4425-ADAE-9CE65DE22283}" dt="2021-04-19T12:58:12.237" v="2327" actId="207"/>
          <ac:spMkLst>
            <pc:docMk/>
            <pc:sldMk cId="3847938532" sldId="503"/>
            <ac:spMk id="2" creationId="{00000000-0000-0000-0000-000000000000}"/>
          </ac:spMkLst>
        </pc:spChg>
      </pc:sldChg>
      <pc:sldChg chg="modSp mod">
        <pc:chgData name="Michael Heaney" userId="1836dd8b24ddd450" providerId="LiveId" clId="{30D07022-EC32-4425-ADAE-9CE65DE22283}" dt="2021-04-19T03:03:46.464" v="180" actId="20577"/>
        <pc:sldMkLst>
          <pc:docMk/>
          <pc:sldMk cId="1543468319" sldId="504"/>
        </pc:sldMkLst>
        <pc:spChg chg="mod">
          <ac:chgData name="Michael Heaney" userId="1836dd8b24ddd450" providerId="LiveId" clId="{30D07022-EC32-4425-ADAE-9CE65DE22283}" dt="2021-04-19T03:03:46.464" v="180" actId="20577"/>
          <ac:spMkLst>
            <pc:docMk/>
            <pc:sldMk cId="1543468319" sldId="504"/>
            <ac:spMk id="3" creationId="{00000000-0000-0000-0000-000000000000}"/>
          </ac:spMkLst>
        </pc:spChg>
      </pc:sldChg>
      <pc:sldChg chg="modSp mod">
        <pc:chgData name="Michael Heaney" userId="1836dd8b24ddd450" providerId="LiveId" clId="{30D07022-EC32-4425-ADAE-9CE65DE22283}" dt="2021-04-19T12:57:39.733" v="2326" actId="20577"/>
        <pc:sldMkLst>
          <pc:docMk/>
          <pc:sldMk cId="154227699" sldId="506"/>
        </pc:sldMkLst>
        <pc:spChg chg="mod">
          <ac:chgData name="Michael Heaney" userId="1836dd8b24ddd450" providerId="LiveId" clId="{30D07022-EC32-4425-ADAE-9CE65DE22283}" dt="2021-04-19T12:57:39.733" v="2326" actId="20577"/>
          <ac:spMkLst>
            <pc:docMk/>
            <pc:sldMk cId="154227699" sldId="506"/>
            <ac:spMk id="3" creationId="{00000000-0000-0000-0000-000000000000}"/>
          </ac:spMkLst>
        </pc:spChg>
      </pc:sldChg>
      <pc:sldChg chg="modSp mod">
        <pc:chgData name="Michael Heaney" userId="1836dd8b24ddd450" providerId="LiveId" clId="{30D07022-EC32-4425-ADAE-9CE65DE22283}" dt="2021-04-19T03:03:27.800" v="178" actId="20577"/>
        <pc:sldMkLst>
          <pc:docMk/>
          <pc:sldMk cId="3722650640" sldId="508"/>
        </pc:sldMkLst>
        <pc:spChg chg="mod">
          <ac:chgData name="Michael Heaney" userId="1836dd8b24ddd450" providerId="LiveId" clId="{30D07022-EC32-4425-ADAE-9CE65DE22283}" dt="2021-04-19T03:03:27.800" v="178" actId="20577"/>
          <ac:spMkLst>
            <pc:docMk/>
            <pc:sldMk cId="3722650640" sldId="508"/>
            <ac:spMk id="3" creationId="{00000000-0000-0000-0000-000000000000}"/>
          </ac:spMkLst>
        </pc:spChg>
      </pc:sldChg>
      <pc:sldChg chg="delSp modSp mod">
        <pc:chgData name="Michael Heaney" userId="1836dd8b24ddd450" providerId="LiveId" clId="{30D07022-EC32-4425-ADAE-9CE65DE22283}" dt="2021-04-19T12:58:26.278" v="2329" actId="207"/>
        <pc:sldMkLst>
          <pc:docMk/>
          <pc:sldMk cId="348843644" sldId="509"/>
        </pc:sldMkLst>
        <pc:spChg chg="mod">
          <ac:chgData name="Michael Heaney" userId="1836dd8b24ddd450" providerId="LiveId" clId="{30D07022-EC32-4425-ADAE-9CE65DE22283}" dt="2021-04-19T12:58:26.278" v="2329" actId="207"/>
          <ac:spMkLst>
            <pc:docMk/>
            <pc:sldMk cId="348843644" sldId="509"/>
            <ac:spMk id="2" creationId="{00000000-0000-0000-0000-000000000000}"/>
          </ac:spMkLst>
        </pc:spChg>
        <pc:spChg chg="del mod">
          <ac:chgData name="Michael Heaney" userId="1836dd8b24ddd450" providerId="LiveId" clId="{30D07022-EC32-4425-ADAE-9CE65DE22283}" dt="2021-04-19T03:29:53.663" v="465" actId="478"/>
          <ac:spMkLst>
            <pc:docMk/>
            <pc:sldMk cId="348843644" sldId="509"/>
            <ac:spMk id="3" creationId="{00000000-0000-0000-0000-000000000000}"/>
          </ac:spMkLst>
        </pc:spChg>
      </pc:sldChg>
      <pc:sldChg chg="delSp del">
        <pc:chgData name="Michael Heaney" userId="1836dd8b24ddd450" providerId="LiveId" clId="{30D07022-EC32-4425-ADAE-9CE65DE22283}" dt="2021-04-19T03:53:54.810" v="1233" actId="47"/>
        <pc:sldMkLst>
          <pc:docMk/>
          <pc:sldMk cId="3904300972" sldId="510"/>
        </pc:sldMkLst>
        <pc:picChg chg="del">
          <ac:chgData name="Michael Heaney" userId="1836dd8b24ddd450" providerId="LiveId" clId="{30D07022-EC32-4425-ADAE-9CE65DE22283}" dt="2021-04-19T03:53:39.880" v="1231" actId="21"/>
          <ac:picMkLst>
            <pc:docMk/>
            <pc:sldMk cId="3904300972" sldId="510"/>
            <ac:picMk id="1026" creationId="{00000000-0000-0000-0000-000000000000}"/>
          </ac:picMkLst>
        </pc:picChg>
      </pc:sldChg>
      <pc:sldChg chg="modSp mod">
        <pc:chgData name="Michael Heaney" userId="1836dd8b24ddd450" providerId="LiveId" clId="{30D07022-EC32-4425-ADAE-9CE65DE22283}" dt="2021-04-19T12:59:37.400" v="2337" actId="207"/>
        <pc:sldMkLst>
          <pc:docMk/>
          <pc:sldMk cId="4022338660" sldId="511"/>
        </pc:sldMkLst>
        <pc:spChg chg="mod">
          <ac:chgData name="Michael Heaney" userId="1836dd8b24ddd450" providerId="LiveId" clId="{30D07022-EC32-4425-ADAE-9CE65DE22283}" dt="2021-04-19T12:59:37.400" v="2337" actId="207"/>
          <ac:spMkLst>
            <pc:docMk/>
            <pc:sldMk cId="4022338660" sldId="511"/>
            <ac:spMk id="2" creationId="{00000000-0000-0000-0000-000000000000}"/>
          </ac:spMkLst>
        </pc:spChg>
      </pc:sldChg>
      <pc:sldChg chg="modSp mod">
        <pc:chgData name="Michael Heaney" userId="1836dd8b24ddd450" providerId="LiveId" clId="{30D07022-EC32-4425-ADAE-9CE65DE22283}" dt="2021-04-19T12:57:23.005" v="2273"/>
        <pc:sldMkLst>
          <pc:docMk/>
          <pc:sldMk cId="311093979" sldId="513"/>
        </pc:sldMkLst>
        <pc:spChg chg="mod">
          <ac:chgData name="Michael Heaney" userId="1836dd8b24ddd450" providerId="LiveId" clId="{30D07022-EC32-4425-ADAE-9CE65DE22283}" dt="2021-04-19T12:57:23.005" v="2273"/>
          <ac:spMkLst>
            <pc:docMk/>
            <pc:sldMk cId="311093979" sldId="513"/>
            <ac:spMk id="3" creationId="{00000000-0000-0000-0000-000000000000}"/>
          </ac:spMkLst>
        </pc:spChg>
      </pc:sldChg>
      <pc:sldChg chg="modSp add mod">
        <pc:chgData name="Michael Heaney" userId="1836dd8b24ddd450" providerId="LiveId" clId="{30D07022-EC32-4425-ADAE-9CE65DE22283}" dt="2021-04-19T12:57:09.633" v="2270" actId="27636"/>
        <pc:sldMkLst>
          <pc:docMk/>
          <pc:sldMk cId="3824095151" sldId="514"/>
        </pc:sldMkLst>
        <pc:spChg chg="mod">
          <ac:chgData name="Michael Heaney" userId="1836dd8b24ddd450" providerId="LiveId" clId="{30D07022-EC32-4425-ADAE-9CE65DE22283}" dt="2021-04-19T12:57:09.633" v="2270" actId="27636"/>
          <ac:spMkLst>
            <pc:docMk/>
            <pc:sldMk cId="3824095151" sldId="514"/>
            <ac:spMk id="3" creationId="{00000000-0000-0000-0000-000000000000}"/>
          </ac:spMkLst>
        </pc:spChg>
      </pc:sldChg>
      <pc:sldChg chg="modSp add mod ord">
        <pc:chgData name="Michael Heaney" userId="1836dd8b24ddd450" providerId="LiveId" clId="{30D07022-EC32-4425-ADAE-9CE65DE22283}" dt="2021-04-19T12:59:29.495" v="2336" actId="207"/>
        <pc:sldMkLst>
          <pc:docMk/>
          <pc:sldMk cId="2961615388" sldId="515"/>
        </pc:sldMkLst>
        <pc:spChg chg="mod">
          <ac:chgData name="Michael Heaney" userId="1836dd8b24ddd450" providerId="LiveId" clId="{30D07022-EC32-4425-ADAE-9CE65DE22283}" dt="2021-04-19T12:59:29.495" v="2336" actId="207"/>
          <ac:spMkLst>
            <pc:docMk/>
            <pc:sldMk cId="2961615388" sldId="515"/>
            <ac:spMk id="2" creationId="{00000000-0000-0000-0000-000000000000}"/>
          </ac:spMkLst>
        </pc:spChg>
        <pc:spChg chg="mod">
          <ac:chgData name="Michael Heaney" userId="1836dd8b24ddd450" providerId="LiveId" clId="{30D07022-EC32-4425-ADAE-9CE65DE22283}" dt="2021-04-19T03:52:45.756" v="1228" actId="12"/>
          <ac:spMkLst>
            <pc:docMk/>
            <pc:sldMk cId="2961615388" sldId="515"/>
            <ac:spMk id="3" creationId="{00000000-0000-0000-0000-000000000000}"/>
          </ac:spMkLst>
        </pc:spChg>
      </pc:sldChg>
      <pc:sldChg chg="addSp modSp add mod">
        <pc:chgData name="Michael Heaney" userId="1836dd8b24ddd450" providerId="LiveId" clId="{30D07022-EC32-4425-ADAE-9CE65DE22283}" dt="2021-04-19T03:40:14.849" v="747" actId="1076"/>
        <pc:sldMkLst>
          <pc:docMk/>
          <pc:sldMk cId="2762351313" sldId="516"/>
        </pc:sldMkLst>
        <pc:spChg chg="mod">
          <ac:chgData name="Michael Heaney" userId="1836dd8b24ddd450" providerId="LiveId" clId="{30D07022-EC32-4425-ADAE-9CE65DE22283}" dt="2021-04-19T03:40:08.960" v="745" actId="1076"/>
          <ac:spMkLst>
            <pc:docMk/>
            <pc:sldMk cId="2762351313" sldId="516"/>
            <ac:spMk id="3" creationId="{00000000-0000-0000-0000-000000000000}"/>
          </ac:spMkLst>
        </pc:spChg>
        <pc:picChg chg="add mod">
          <ac:chgData name="Michael Heaney" userId="1836dd8b24ddd450" providerId="LiveId" clId="{30D07022-EC32-4425-ADAE-9CE65DE22283}" dt="2021-04-19T03:40:14.849" v="747" actId="1076"/>
          <ac:picMkLst>
            <pc:docMk/>
            <pc:sldMk cId="2762351313" sldId="516"/>
            <ac:picMk id="5" creationId="{3A61935F-2C67-4B7B-8CF5-7C321F4BA56E}"/>
          </ac:picMkLst>
        </pc:picChg>
      </pc:sldChg>
      <pc:sldChg chg="addSp modSp add mod">
        <pc:chgData name="Michael Heaney" userId="1836dd8b24ddd450" providerId="LiveId" clId="{30D07022-EC32-4425-ADAE-9CE65DE22283}" dt="2021-04-19T12:58:49.425" v="2331" actId="207"/>
        <pc:sldMkLst>
          <pc:docMk/>
          <pc:sldMk cId="2234847439" sldId="517"/>
        </pc:sldMkLst>
        <pc:spChg chg="mod">
          <ac:chgData name="Michael Heaney" userId="1836dd8b24ddd450" providerId="LiveId" clId="{30D07022-EC32-4425-ADAE-9CE65DE22283}" dt="2021-04-19T12:58:49.425" v="2331" actId="207"/>
          <ac:spMkLst>
            <pc:docMk/>
            <pc:sldMk cId="2234847439" sldId="517"/>
            <ac:spMk id="2" creationId="{00000000-0000-0000-0000-000000000000}"/>
          </ac:spMkLst>
        </pc:spChg>
        <pc:spChg chg="mod">
          <ac:chgData name="Michael Heaney" userId="1836dd8b24ddd450" providerId="LiveId" clId="{30D07022-EC32-4425-ADAE-9CE65DE22283}" dt="2021-04-19T03:20:38.086" v="347" actId="20577"/>
          <ac:spMkLst>
            <pc:docMk/>
            <pc:sldMk cId="2234847439" sldId="517"/>
            <ac:spMk id="3" creationId="{00000000-0000-0000-0000-000000000000}"/>
          </ac:spMkLst>
        </pc:spChg>
        <pc:spChg chg="add mod">
          <ac:chgData name="Michael Heaney" userId="1836dd8b24ddd450" providerId="LiveId" clId="{30D07022-EC32-4425-ADAE-9CE65DE22283}" dt="2021-04-19T03:50:52.912" v="1191" actId="20577"/>
          <ac:spMkLst>
            <pc:docMk/>
            <pc:sldMk cId="2234847439" sldId="517"/>
            <ac:spMk id="7" creationId="{07887DA1-9CDF-4629-AE8A-A27E87F82D22}"/>
          </ac:spMkLst>
        </pc:spChg>
        <pc:picChg chg="add mod">
          <ac:chgData name="Michael Heaney" userId="1836dd8b24ddd450" providerId="LiveId" clId="{30D07022-EC32-4425-ADAE-9CE65DE22283}" dt="2021-04-19T03:20:59.523" v="352" actId="1076"/>
          <ac:picMkLst>
            <pc:docMk/>
            <pc:sldMk cId="2234847439" sldId="517"/>
            <ac:picMk id="5" creationId="{1804D5C9-5E6E-43EF-81D5-45A247B2C656}"/>
          </ac:picMkLst>
        </pc:picChg>
        <pc:picChg chg="add mod">
          <ac:chgData name="Michael Heaney" userId="1836dd8b24ddd450" providerId="LiveId" clId="{30D07022-EC32-4425-ADAE-9CE65DE22283}" dt="2021-04-19T03:49:55.950" v="1110" actId="1036"/>
          <ac:picMkLst>
            <pc:docMk/>
            <pc:sldMk cId="2234847439" sldId="517"/>
            <ac:picMk id="6" creationId="{BB985CCA-378A-4C61-BC6F-F7E41FC435BC}"/>
          </ac:picMkLst>
        </pc:picChg>
      </pc:sldChg>
      <pc:sldChg chg="addSp modSp new mod">
        <pc:chgData name="Michael Heaney" userId="1836dd8b24ddd450" providerId="LiveId" clId="{30D07022-EC32-4425-ADAE-9CE65DE22283}" dt="2021-04-19T12:59:08.063" v="2333" actId="207"/>
        <pc:sldMkLst>
          <pc:docMk/>
          <pc:sldMk cId="323433577" sldId="518"/>
        </pc:sldMkLst>
        <pc:spChg chg="mod">
          <ac:chgData name="Michael Heaney" userId="1836dd8b24ddd450" providerId="LiveId" clId="{30D07022-EC32-4425-ADAE-9CE65DE22283}" dt="2021-04-19T12:59:08.063" v="2333" actId="207"/>
          <ac:spMkLst>
            <pc:docMk/>
            <pc:sldMk cId="323433577" sldId="518"/>
            <ac:spMk id="2" creationId="{83A8F0DD-3964-4D3C-8542-6BE23494BBBA}"/>
          </ac:spMkLst>
        </pc:spChg>
        <pc:spChg chg="mod">
          <ac:chgData name="Michael Heaney" userId="1836dd8b24ddd450" providerId="LiveId" clId="{30D07022-EC32-4425-ADAE-9CE65DE22283}" dt="2021-04-19T03:59:24.928" v="1550" actId="20577"/>
          <ac:spMkLst>
            <pc:docMk/>
            <pc:sldMk cId="323433577" sldId="518"/>
            <ac:spMk id="3" creationId="{294E9466-306B-4286-B48B-47AEFE6E2C8B}"/>
          </ac:spMkLst>
        </pc:spChg>
        <pc:picChg chg="add mod">
          <ac:chgData name="Michael Heaney" userId="1836dd8b24ddd450" providerId="LiveId" clId="{30D07022-EC32-4425-ADAE-9CE65DE22283}" dt="2021-04-19T03:44:33.496" v="827" actId="14100"/>
          <ac:picMkLst>
            <pc:docMk/>
            <pc:sldMk cId="323433577" sldId="518"/>
            <ac:picMk id="5" creationId="{33A778C5-A9B5-4F30-8A20-156CEC0EDD49}"/>
          </ac:picMkLst>
        </pc:picChg>
        <pc:picChg chg="add mod">
          <ac:chgData name="Michael Heaney" userId="1836dd8b24ddd450" providerId="LiveId" clId="{30D07022-EC32-4425-ADAE-9CE65DE22283}" dt="2021-04-19T03:44:37.534" v="828" actId="14100"/>
          <ac:picMkLst>
            <pc:docMk/>
            <pc:sldMk cId="323433577" sldId="518"/>
            <ac:picMk id="7" creationId="{9EAC255D-9F86-4035-AE36-785221FF8C15}"/>
          </ac:picMkLst>
        </pc:picChg>
        <pc:picChg chg="add mod">
          <ac:chgData name="Michael Heaney" userId="1836dd8b24ddd450" providerId="LiveId" clId="{30D07022-EC32-4425-ADAE-9CE65DE22283}" dt="2021-04-19T03:44:41.818" v="829" actId="14100"/>
          <ac:picMkLst>
            <pc:docMk/>
            <pc:sldMk cId="323433577" sldId="518"/>
            <ac:picMk id="9" creationId="{4EC69F5F-36FD-448D-ACCD-26343B32D122}"/>
          </ac:picMkLst>
        </pc:picChg>
      </pc:sldChg>
      <pc:sldChg chg="addSp delSp modSp new del mod">
        <pc:chgData name="Michael Heaney" userId="1836dd8b24ddd450" providerId="LiveId" clId="{30D07022-EC32-4425-ADAE-9CE65DE22283}" dt="2021-04-19T03:29:43.016" v="464" actId="47"/>
        <pc:sldMkLst>
          <pc:docMk/>
          <pc:sldMk cId="1260134924" sldId="518"/>
        </pc:sldMkLst>
        <pc:spChg chg="mod">
          <ac:chgData name="Michael Heaney" userId="1836dd8b24ddd450" providerId="LiveId" clId="{30D07022-EC32-4425-ADAE-9CE65DE22283}" dt="2021-04-19T03:24:57.288" v="457" actId="207"/>
          <ac:spMkLst>
            <pc:docMk/>
            <pc:sldMk cId="1260134924" sldId="518"/>
            <ac:spMk id="2" creationId="{83E29350-FC3B-43F9-8C69-F18B505BCF8F}"/>
          </ac:spMkLst>
        </pc:spChg>
        <pc:spChg chg="del">
          <ac:chgData name="Michael Heaney" userId="1836dd8b24ddd450" providerId="LiveId" clId="{30D07022-EC32-4425-ADAE-9CE65DE22283}" dt="2021-04-19T03:28:36.840" v="461"/>
          <ac:spMkLst>
            <pc:docMk/>
            <pc:sldMk cId="1260134924" sldId="518"/>
            <ac:spMk id="3" creationId="{90B866F0-8C20-4114-8179-00E705793E2A}"/>
          </ac:spMkLst>
        </pc:spChg>
        <pc:picChg chg="add del">
          <ac:chgData name="Michael Heaney" userId="1836dd8b24ddd450" providerId="LiveId" clId="{30D07022-EC32-4425-ADAE-9CE65DE22283}" dt="2021-04-19T03:28:25.668" v="460" actId="22"/>
          <ac:picMkLst>
            <pc:docMk/>
            <pc:sldMk cId="1260134924" sldId="518"/>
            <ac:picMk id="5" creationId="{1E48F676-320D-4DFB-8DDE-94F2A8D4B4AA}"/>
          </ac:picMkLst>
        </pc:picChg>
        <pc:picChg chg="add mod">
          <ac:chgData name="Michael Heaney" userId="1836dd8b24ddd450" providerId="LiveId" clId="{30D07022-EC32-4425-ADAE-9CE65DE22283}" dt="2021-04-19T03:28:49.656" v="463" actId="1076"/>
          <ac:picMkLst>
            <pc:docMk/>
            <pc:sldMk cId="1260134924" sldId="518"/>
            <ac:picMk id="6" creationId="{1705CE64-CE28-4612-A3C9-20ADA6D18DD4}"/>
          </ac:picMkLst>
        </pc:picChg>
      </pc:sldChg>
      <pc:sldChg chg="addSp delSp modSp new mod">
        <pc:chgData name="Michael Heaney" userId="1836dd8b24ddd450" providerId="LiveId" clId="{30D07022-EC32-4425-ADAE-9CE65DE22283}" dt="2021-04-19T12:58:35.449" v="2330" actId="207"/>
        <pc:sldMkLst>
          <pc:docMk/>
          <pc:sldMk cId="2183362903" sldId="519"/>
        </pc:sldMkLst>
        <pc:spChg chg="mod">
          <ac:chgData name="Michael Heaney" userId="1836dd8b24ddd450" providerId="LiveId" clId="{30D07022-EC32-4425-ADAE-9CE65DE22283}" dt="2021-04-19T12:58:35.449" v="2330" actId="207"/>
          <ac:spMkLst>
            <pc:docMk/>
            <pc:sldMk cId="2183362903" sldId="519"/>
            <ac:spMk id="2" creationId="{8C1E9143-6D0F-4154-9474-8D7A3753B8A0}"/>
          </ac:spMkLst>
        </pc:spChg>
        <pc:spChg chg="del">
          <ac:chgData name="Michael Heaney" userId="1836dd8b24ddd450" providerId="LiveId" clId="{30D07022-EC32-4425-ADAE-9CE65DE22283}" dt="2021-04-19T03:33:50.107" v="583" actId="22"/>
          <ac:spMkLst>
            <pc:docMk/>
            <pc:sldMk cId="2183362903" sldId="519"/>
            <ac:spMk id="3" creationId="{33960DCC-CA45-48FE-A373-6D6E9DFF2412}"/>
          </ac:spMkLst>
        </pc:spChg>
        <pc:picChg chg="add mod ord">
          <ac:chgData name="Michael Heaney" userId="1836dd8b24ddd450" providerId="LiveId" clId="{30D07022-EC32-4425-ADAE-9CE65DE22283}" dt="2021-04-19T03:33:57.135" v="585" actId="1076"/>
          <ac:picMkLst>
            <pc:docMk/>
            <pc:sldMk cId="2183362903" sldId="519"/>
            <ac:picMk id="5" creationId="{E7808FC6-756C-4D5F-9550-D4F311176B84}"/>
          </ac:picMkLst>
        </pc:picChg>
      </pc:sldChg>
      <pc:sldChg chg="addSp delSp modSp new mod">
        <pc:chgData name="Michael Heaney" userId="1836dd8b24ddd450" providerId="LiveId" clId="{30D07022-EC32-4425-ADAE-9CE65DE22283}" dt="2021-04-19T12:59:00.513" v="2332" actId="207"/>
        <pc:sldMkLst>
          <pc:docMk/>
          <pc:sldMk cId="762202980" sldId="520"/>
        </pc:sldMkLst>
        <pc:spChg chg="mod">
          <ac:chgData name="Michael Heaney" userId="1836dd8b24ddd450" providerId="LiveId" clId="{30D07022-EC32-4425-ADAE-9CE65DE22283}" dt="2021-04-19T12:59:00.513" v="2332" actId="207"/>
          <ac:spMkLst>
            <pc:docMk/>
            <pc:sldMk cId="762202980" sldId="520"/>
            <ac:spMk id="2" creationId="{47172820-514D-43F9-96FD-F3B3B30ABBBC}"/>
          </ac:spMkLst>
        </pc:spChg>
        <pc:spChg chg="del">
          <ac:chgData name="Michael Heaney" userId="1836dd8b24ddd450" providerId="LiveId" clId="{30D07022-EC32-4425-ADAE-9CE65DE22283}" dt="2021-04-19T03:37:17.352" v="645" actId="22"/>
          <ac:spMkLst>
            <pc:docMk/>
            <pc:sldMk cId="762202980" sldId="520"/>
            <ac:spMk id="3" creationId="{0917A1F0-C59E-44C6-97BC-9EAD5BBF7606}"/>
          </ac:spMkLst>
        </pc:spChg>
        <pc:picChg chg="add mod ord">
          <ac:chgData name="Michael Heaney" userId="1836dd8b24ddd450" providerId="LiveId" clId="{30D07022-EC32-4425-ADAE-9CE65DE22283}" dt="2021-04-19T03:37:25.458" v="647" actId="1076"/>
          <ac:picMkLst>
            <pc:docMk/>
            <pc:sldMk cId="762202980" sldId="520"/>
            <ac:picMk id="5" creationId="{F20FCBB6-753C-41AB-BF46-7DCEC40F8637}"/>
          </ac:picMkLst>
        </pc:picChg>
        <pc:picChg chg="add mod">
          <ac:chgData name="Michael Heaney" userId="1836dd8b24ddd450" providerId="LiveId" clId="{30D07022-EC32-4425-ADAE-9CE65DE22283}" dt="2021-04-19T03:53:47.232" v="1232"/>
          <ac:picMkLst>
            <pc:docMk/>
            <pc:sldMk cId="762202980" sldId="520"/>
            <ac:picMk id="6" creationId="{51AFFDA1-75ED-4673-B991-5F4E05216368}"/>
          </ac:picMkLst>
        </pc:picChg>
      </pc:sldChg>
      <pc:sldChg chg="modSp new mod">
        <pc:chgData name="Michael Heaney" userId="1836dd8b24ddd450" providerId="LiveId" clId="{30D07022-EC32-4425-ADAE-9CE65DE22283}" dt="2021-04-19T12:59:22.980" v="2335" actId="207"/>
        <pc:sldMkLst>
          <pc:docMk/>
          <pc:sldMk cId="3403506426" sldId="521"/>
        </pc:sldMkLst>
        <pc:spChg chg="mod">
          <ac:chgData name="Michael Heaney" userId="1836dd8b24ddd450" providerId="LiveId" clId="{30D07022-EC32-4425-ADAE-9CE65DE22283}" dt="2021-04-19T12:59:22.980" v="2335" actId="207"/>
          <ac:spMkLst>
            <pc:docMk/>
            <pc:sldMk cId="3403506426" sldId="521"/>
            <ac:spMk id="2" creationId="{A05C99D9-0BC4-41D9-9BBB-CE3CAE6B7055}"/>
          </ac:spMkLst>
        </pc:spChg>
        <pc:spChg chg="mod">
          <ac:chgData name="Michael Heaney" userId="1836dd8b24ddd450" providerId="LiveId" clId="{30D07022-EC32-4425-ADAE-9CE65DE22283}" dt="2021-04-19T03:52:40.300" v="1227" actId="5793"/>
          <ac:spMkLst>
            <pc:docMk/>
            <pc:sldMk cId="3403506426" sldId="521"/>
            <ac:spMk id="3" creationId="{22656EBD-A8BD-4537-AF51-967816D24080}"/>
          </ac:spMkLst>
        </pc:spChg>
      </pc:sldChg>
      <pc:sldChg chg="modSp new mod">
        <pc:chgData name="Michael Heaney" userId="1836dd8b24ddd450" providerId="LiveId" clId="{30D07022-EC32-4425-ADAE-9CE65DE22283}" dt="2021-04-19T12:59:54.944" v="2349" actId="20577"/>
        <pc:sldMkLst>
          <pc:docMk/>
          <pc:sldMk cId="1318878535" sldId="522"/>
        </pc:sldMkLst>
        <pc:spChg chg="mod">
          <ac:chgData name="Michael Heaney" userId="1836dd8b24ddd450" providerId="LiveId" clId="{30D07022-EC32-4425-ADAE-9CE65DE22283}" dt="2021-04-19T12:59:46.361" v="2338" actId="207"/>
          <ac:spMkLst>
            <pc:docMk/>
            <pc:sldMk cId="1318878535" sldId="522"/>
            <ac:spMk id="2" creationId="{9C3EFA3D-DDE3-4C79-891F-DC83A6D9CB28}"/>
          </ac:spMkLst>
        </pc:spChg>
        <pc:spChg chg="mod">
          <ac:chgData name="Michael Heaney" userId="1836dd8b24ddd450" providerId="LiveId" clId="{30D07022-EC32-4425-ADAE-9CE65DE22283}" dt="2021-04-19T12:59:54.944" v="2349" actId="20577"/>
          <ac:spMkLst>
            <pc:docMk/>
            <pc:sldMk cId="1318878535" sldId="522"/>
            <ac:spMk id="3" creationId="{BBA935A8-D7A0-4F74-896D-CFED1F9C8EF0}"/>
          </ac:spMkLst>
        </pc:spChg>
      </pc:sldChg>
      <pc:sldChg chg="addSp delSp modSp new mod">
        <pc:chgData name="Michael Heaney" userId="1836dd8b24ddd450" providerId="LiveId" clId="{30D07022-EC32-4425-ADAE-9CE65DE22283}" dt="2021-04-19T12:59:16.662" v="2334" actId="207"/>
        <pc:sldMkLst>
          <pc:docMk/>
          <pc:sldMk cId="3034662727" sldId="523"/>
        </pc:sldMkLst>
        <pc:spChg chg="mod">
          <ac:chgData name="Michael Heaney" userId="1836dd8b24ddd450" providerId="LiveId" clId="{30D07022-EC32-4425-ADAE-9CE65DE22283}" dt="2021-04-19T12:59:16.662" v="2334" actId="207"/>
          <ac:spMkLst>
            <pc:docMk/>
            <pc:sldMk cId="3034662727" sldId="523"/>
            <ac:spMk id="2" creationId="{F5DCD122-D674-4901-8F0C-3E09EDE8452E}"/>
          </ac:spMkLst>
        </pc:spChg>
        <pc:spChg chg="mod">
          <ac:chgData name="Michael Heaney" userId="1836dd8b24ddd450" providerId="LiveId" clId="{30D07022-EC32-4425-ADAE-9CE65DE22283}" dt="2021-04-19T04:00:43.129" v="1597" actId="20577"/>
          <ac:spMkLst>
            <pc:docMk/>
            <pc:sldMk cId="3034662727" sldId="523"/>
            <ac:spMk id="3" creationId="{ECF920D5-1BE6-476C-8DC2-F2B4A9E9168D}"/>
          </ac:spMkLst>
        </pc:spChg>
        <pc:picChg chg="add del mod">
          <ac:chgData name="Michael Heaney" userId="1836dd8b24ddd450" providerId="LiveId" clId="{30D07022-EC32-4425-ADAE-9CE65DE22283}" dt="2021-04-19T03:59:36.296" v="1557" actId="478"/>
          <ac:picMkLst>
            <pc:docMk/>
            <pc:sldMk cId="3034662727" sldId="523"/>
            <ac:picMk id="5" creationId="{42892717-E015-4CC1-A059-BF8D1040084F}"/>
          </ac:picMkLst>
        </pc:picChg>
        <pc:picChg chg="add mod">
          <ac:chgData name="Michael Heaney" userId="1836dd8b24ddd450" providerId="LiveId" clId="{30D07022-EC32-4425-ADAE-9CE65DE22283}" dt="2021-04-19T04:00:33.060" v="1594" actId="14100"/>
          <ac:picMkLst>
            <pc:docMk/>
            <pc:sldMk cId="3034662727" sldId="523"/>
            <ac:picMk id="7" creationId="{9ECA10EB-3CC9-4AAA-BBF5-4F845833FADE}"/>
          </ac:picMkLst>
        </pc:picChg>
      </pc:sldChg>
      <pc:sldChg chg="modSp new mod">
        <pc:chgData name="Michael Heaney" userId="1836dd8b24ddd450" providerId="LiveId" clId="{30D07022-EC32-4425-ADAE-9CE65DE22283}" dt="2021-04-19T13:00:11.087" v="2350" actId="207"/>
        <pc:sldMkLst>
          <pc:docMk/>
          <pc:sldMk cId="2575595227" sldId="524"/>
        </pc:sldMkLst>
        <pc:spChg chg="mod">
          <ac:chgData name="Michael Heaney" userId="1836dd8b24ddd450" providerId="LiveId" clId="{30D07022-EC32-4425-ADAE-9CE65DE22283}" dt="2021-04-19T13:00:11.087" v="2350" actId="207"/>
          <ac:spMkLst>
            <pc:docMk/>
            <pc:sldMk cId="2575595227" sldId="524"/>
            <ac:spMk id="2" creationId="{44EA6208-71FF-4305-9A12-759878F19727}"/>
          </ac:spMkLst>
        </pc:spChg>
        <pc:spChg chg="mod">
          <ac:chgData name="Michael Heaney" userId="1836dd8b24ddd450" providerId="LiveId" clId="{30D07022-EC32-4425-ADAE-9CE65DE22283}" dt="2021-04-19T04:05:42.498" v="1927" actId="5793"/>
          <ac:spMkLst>
            <pc:docMk/>
            <pc:sldMk cId="2575595227" sldId="524"/>
            <ac:spMk id="3" creationId="{1136E345-DE3B-4C0C-8743-DB7089A05589}"/>
          </ac:spMkLst>
        </pc:spChg>
      </pc:sldChg>
      <pc:sldChg chg="delSp modSp new mod">
        <pc:chgData name="Michael Heaney" userId="1836dd8b24ddd450" providerId="LiveId" clId="{30D07022-EC32-4425-ADAE-9CE65DE22283}" dt="2021-04-19T13:00:16.872" v="2351" actId="207"/>
        <pc:sldMkLst>
          <pc:docMk/>
          <pc:sldMk cId="1295053552" sldId="525"/>
        </pc:sldMkLst>
        <pc:spChg chg="mod">
          <ac:chgData name="Michael Heaney" userId="1836dd8b24ddd450" providerId="LiveId" clId="{30D07022-EC32-4425-ADAE-9CE65DE22283}" dt="2021-04-19T13:00:16.872" v="2351" actId="207"/>
          <ac:spMkLst>
            <pc:docMk/>
            <pc:sldMk cId="1295053552" sldId="525"/>
            <ac:spMk id="2" creationId="{0DE5AB58-A94A-4ACE-B533-8974F146C781}"/>
          </ac:spMkLst>
        </pc:spChg>
        <pc:spChg chg="del mod">
          <ac:chgData name="Michael Heaney" userId="1836dd8b24ddd450" providerId="LiveId" clId="{30D07022-EC32-4425-ADAE-9CE65DE22283}" dt="2021-04-19T04:06:47.523" v="1953" actId="478"/>
          <ac:spMkLst>
            <pc:docMk/>
            <pc:sldMk cId="1295053552" sldId="525"/>
            <ac:spMk id="3" creationId="{F742982B-FDB1-4B09-BC46-BB15D69A3C20}"/>
          </ac:spMkLst>
        </pc:spChg>
      </pc:sldChg>
      <pc:sldChg chg="modSp new mod">
        <pc:chgData name="Michael Heaney" userId="1836dd8b24ddd450" providerId="LiveId" clId="{30D07022-EC32-4425-ADAE-9CE65DE22283}" dt="2021-04-19T13:00:39.287" v="2352" actId="207"/>
        <pc:sldMkLst>
          <pc:docMk/>
          <pc:sldMk cId="3207828535" sldId="526"/>
        </pc:sldMkLst>
        <pc:spChg chg="mod">
          <ac:chgData name="Michael Heaney" userId="1836dd8b24ddd450" providerId="LiveId" clId="{30D07022-EC32-4425-ADAE-9CE65DE22283}" dt="2021-04-19T13:00:39.287" v="2352" actId="207"/>
          <ac:spMkLst>
            <pc:docMk/>
            <pc:sldMk cId="3207828535" sldId="526"/>
            <ac:spMk id="2" creationId="{37C07E91-E088-4908-9A34-67EE91FB9B6A}"/>
          </ac:spMkLst>
        </pc:spChg>
        <pc:spChg chg="mod">
          <ac:chgData name="Michael Heaney" userId="1836dd8b24ddd450" providerId="LiveId" clId="{30D07022-EC32-4425-ADAE-9CE65DE22283}" dt="2021-04-19T04:27:13.360" v="2263" actId="114"/>
          <ac:spMkLst>
            <pc:docMk/>
            <pc:sldMk cId="3207828535" sldId="526"/>
            <ac:spMk id="3" creationId="{425C54F9-A48A-4223-BE7F-018FF6FF189F}"/>
          </ac:spMkLst>
        </pc:spChg>
      </pc:sldChg>
      <pc:sldMasterChg chg="setBg modSldLayout">
        <pc:chgData name="Michael Heaney" userId="1836dd8b24ddd450" providerId="LiveId" clId="{30D07022-EC32-4425-ADAE-9CE65DE22283}" dt="2021-04-19T03:41:29.509" v="749"/>
        <pc:sldMasterMkLst>
          <pc:docMk/>
          <pc:sldMasterMk cId="0" sldId="2147483660"/>
        </pc:sldMasterMkLst>
        <pc:sldLayoutChg chg="setBg">
          <pc:chgData name="Michael Heaney" userId="1836dd8b24ddd450" providerId="LiveId" clId="{30D07022-EC32-4425-ADAE-9CE65DE22283}" dt="2021-04-19T03:41:29.509" v="749"/>
          <pc:sldLayoutMkLst>
            <pc:docMk/>
            <pc:sldMasterMk cId="0" sldId="2147483660"/>
            <pc:sldLayoutMk cId="0" sldId="2147483661"/>
          </pc:sldLayoutMkLst>
        </pc:sldLayoutChg>
        <pc:sldLayoutChg chg="setBg">
          <pc:chgData name="Michael Heaney" userId="1836dd8b24ddd450" providerId="LiveId" clId="{30D07022-EC32-4425-ADAE-9CE65DE22283}" dt="2021-04-19T03:41:29.509" v="749"/>
          <pc:sldLayoutMkLst>
            <pc:docMk/>
            <pc:sldMasterMk cId="0" sldId="2147483660"/>
            <pc:sldLayoutMk cId="0" sldId="2147483662"/>
          </pc:sldLayoutMkLst>
        </pc:sldLayoutChg>
        <pc:sldLayoutChg chg="setBg">
          <pc:chgData name="Michael Heaney" userId="1836dd8b24ddd450" providerId="LiveId" clId="{30D07022-EC32-4425-ADAE-9CE65DE22283}" dt="2021-04-19T03:41:29.509" v="749"/>
          <pc:sldLayoutMkLst>
            <pc:docMk/>
            <pc:sldMasterMk cId="0" sldId="2147483660"/>
            <pc:sldLayoutMk cId="0" sldId="2147483663"/>
          </pc:sldLayoutMkLst>
        </pc:sldLayoutChg>
        <pc:sldLayoutChg chg="setBg">
          <pc:chgData name="Michael Heaney" userId="1836dd8b24ddd450" providerId="LiveId" clId="{30D07022-EC32-4425-ADAE-9CE65DE22283}" dt="2021-04-19T03:41:29.509" v="749"/>
          <pc:sldLayoutMkLst>
            <pc:docMk/>
            <pc:sldMasterMk cId="0" sldId="2147483660"/>
            <pc:sldLayoutMk cId="0" sldId="2147483664"/>
          </pc:sldLayoutMkLst>
        </pc:sldLayoutChg>
        <pc:sldLayoutChg chg="setBg">
          <pc:chgData name="Michael Heaney" userId="1836dd8b24ddd450" providerId="LiveId" clId="{30D07022-EC32-4425-ADAE-9CE65DE22283}" dt="2021-04-19T03:41:29.509" v="749"/>
          <pc:sldLayoutMkLst>
            <pc:docMk/>
            <pc:sldMasterMk cId="0" sldId="2147483660"/>
            <pc:sldLayoutMk cId="0" sldId="2147483665"/>
          </pc:sldLayoutMkLst>
        </pc:sldLayoutChg>
        <pc:sldLayoutChg chg="setBg">
          <pc:chgData name="Michael Heaney" userId="1836dd8b24ddd450" providerId="LiveId" clId="{30D07022-EC32-4425-ADAE-9CE65DE22283}" dt="2021-04-19T03:41:29.509" v="749"/>
          <pc:sldLayoutMkLst>
            <pc:docMk/>
            <pc:sldMasterMk cId="0" sldId="2147483660"/>
            <pc:sldLayoutMk cId="0" sldId="2147483666"/>
          </pc:sldLayoutMkLst>
        </pc:sldLayoutChg>
        <pc:sldLayoutChg chg="setBg">
          <pc:chgData name="Michael Heaney" userId="1836dd8b24ddd450" providerId="LiveId" clId="{30D07022-EC32-4425-ADAE-9CE65DE22283}" dt="2021-04-19T03:41:29.509" v="749"/>
          <pc:sldLayoutMkLst>
            <pc:docMk/>
            <pc:sldMasterMk cId="0" sldId="2147483660"/>
            <pc:sldLayoutMk cId="0" sldId="2147483667"/>
          </pc:sldLayoutMkLst>
        </pc:sldLayoutChg>
        <pc:sldLayoutChg chg="setBg">
          <pc:chgData name="Michael Heaney" userId="1836dd8b24ddd450" providerId="LiveId" clId="{30D07022-EC32-4425-ADAE-9CE65DE22283}" dt="2021-04-19T03:41:29.509" v="749"/>
          <pc:sldLayoutMkLst>
            <pc:docMk/>
            <pc:sldMasterMk cId="0" sldId="2147483660"/>
            <pc:sldLayoutMk cId="0" sldId="2147483668"/>
          </pc:sldLayoutMkLst>
        </pc:sldLayoutChg>
        <pc:sldLayoutChg chg="setBg">
          <pc:chgData name="Michael Heaney" userId="1836dd8b24ddd450" providerId="LiveId" clId="{30D07022-EC32-4425-ADAE-9CE65DE22283}" dt="2021-04-19T03:41:29.509" v="749"/>
          <pc:sldLayoutMkLst>
            <pc:docMk/>
            <pc:sldMasterMk cId="0" sldId="2147483660"/>
            <pc:sldLayoutMk cId="0" sldId="2147483669"/>
          </pc:sldLayoutMkLst>
        </pc:sldLayoutChg>
        <pc:sldLayoutChg chg="setBg">
          <pc:chgData name="Michael Heaney" userId="1836dd8b24ddd450" providerId="LiveId" clId="{30D07022-EC32-4425-ADAE-9CE65DE22283}" dt="2021-04-19T03:41:29.509" v="749"/>
          <pc:sldLayoutMkLst>
            <pc:docMk/>
            <pc:sldMasterMk cId="0" sldId="2147483660"/>
            <pc:sldLayoutMk cId="0" sldId="2147483670"/>
          </pc:sldLayoutMkLst>
        </pc:sldLayoutChg>
        <pc:sldLayoutChg chg="setBg">
          <pc:chgData name="Michael Heaney" userId="1836dd8b24ddd450" providerId="LiveId" clId="{30D07022-EC32-4425-ADAE-9CE65DE22283}" dt="2021-04-19T03:41:29.509" v="749"/>
          <pc:sldLayoutMkLst>
            <pc:docMk/>
            <pc:sldMasterMk cId="0" sldId="2147483660"/>
            <pc:sldLayoutMk cId="0" sldId="2147483671"/>
          </pc:sldLayoutMkLst>
        </pc:sldLayoutChg>
      </pc:sldMasterChg>
    </pc:docChg>
  </pc:docChgLst>
  <pc:docChgLst>
    <pc:chgData name="Michael Heaney" userId="1836dd8b24ddd450" providerId="LiveId" clId="{82384454-BAB2-442F-8C42-3C0FEFD34DFC}"/>
    <pc:docChg chg="custSel modSld">
      <pc:chgData name="Michael Heaney" userId="1836dd8b24ddd450" providerId="LiveId" clId="{82384454-BAB2-442F-8C42-3C0FEFD34DFC}" dt="2022-08-26T07:23:33.175" v="28" actId="20577"/>
      <pc:docMkLst>
        <pc:docMk/>
      </pc:docMkLst>
      <pc:sldChg chg="modSp mod">
        <pc:chgData name="Michael Heaney" userId="1836dd8b24ddd450" providerId="LiveId" clId="{82384454-BAB2-442F-8C42-3C0FEFD34DFC}" dt="2022-08-26T07:22:36.687" v="12" actId="20577"/>
        <pc:sldMkLst>
          <pc:docMk/>
          <pc:sldMk cId="0" sldId="256"/>
        </pc:sldMkLst>
        <pc:spChg chg="mod">
          <ac:chgData name="Michael Heaney" userId="1836dd8b24ddd450" providerId="LiveId" clId="{82384454-BAB2-442F-8C42-3C0FEFD34DFC}" dt="2022-08-26T07:22:36.687" v="12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Michael Heaney" userId="1836dd8b24ddd450" providerId="LiveId" clId="{82384454-BAB2-442F-8C42-3C0FEFD34DFC}" dt="2022-08-26T07:23:33.175" v="28" actId="20577"/>
        <pc:sldMkLst>
          <pc:docMk/>
          <pc:sldMk cId="3697747159" sldId="504"/>
        </pc:sldMkLst>
        <pc:spChg chg="mod">
          <ac:chgData name="Michael Heaney" userId="1836dd8b24ddd450" providerId="LiveId" clId="{82384454-BAB2-442F-8C42-3C0FEFD34DFC}" dt="2022-08-26T07:23:33.175" v="28" actId="20577"/>
          <ac:spMkLst>
            <pc:docMk/>
            <pc:sldMk cId="3697747159" sldId="504"/>
            <ac:spMk id="3" creationId="{4B9BD0AC-3B5E-4782-80C2-81C7C45D328C}"/>
          </ac:spMkLst>
        </pc:spChg>
      </pc:sldChg>
    </pc:docChg>
  </pc:docChgLst>
  <pc:docChgLst>
    <pc:chgData name="Michael Heaney" userId="1836dd8b24ddd450" providerId="LiveId" clId="{FA232C8F-C37F-4E1E-B337-176213ADF005}"/>
    <pc:docChg chg="addSld modSld">
      <pc:chgData name="Michael Heaney" userId="1836dd8b24ddd450" providerId="LiveId" clId="{FA232C8F-C37F-4E1E-B337-176213ADF005}" dt="2019-09-12T04:19:29.943" v="0"/>
      <pc:docMkLst>
        <pc:docMk/>
      </pc:docMkLst>
      <pc:sldChg chg="add">
        <pc:chgData name="Michael Heaney" userId="1836dd8b24ddd450" providerId="LiveId" clId="{FA232C8F-C37F-4E1E-B337-176213ADF005}" dt="2019-09-12T04:19:29.943" v="0"/>
        <pc:sldMkLst>
          <pc:docMk/>
          <pc:sldMk cId="176111304" sldId="514"/>
        </pc:sldMkLst>
      </pc:sldChg>
    </pc:docChg>
  </pc:docChgLst>
  <pc:docChgLst>
    <pc:chgData name="Michael Heaney" userId="1836dd8b24ddd450" providerId="LiveId" clId="{6AF0C67B-BAD1-47E5-83D5-A7487BFE3469}"/>
    <pc:docChg chg="custSel delSld modSld">
      <pc:chgData name="Michael Heaney" userId="1836dd8b24ddd450" providerId="LiveId" clId="{6AF0C67B-BAD1-47E5-83D5-A7487BFE3469}" dt="2020-06-12T11:25:58.495" v="44" actId="20577"/>
      <pc:docMkLst>
        <pc:docMk/>
      </pc:docMkLst>
      <pc:sldChg chg="modSp mod">
        <pc:chgData name="Michael Heaney" userId="1836dd8b24ddd450" providerId="LiveId" clId="{6AF0C67B-BAD1-47E5-83D5-A7487BFE3469}" dt="2020-06-11T08:13:27.492" v="10" actId="20577"/>
        <pc:sldMkLst>
          <pc:docMk/>
          <pc:sldMk cId="0" sldId="256"/>
        </pc:sldMkLst>
        <pc:spChg chg="mod">
          <ac:chgData name="Michael Heaney" userId="1836dd8b24ddd450" providerId="LiveId" clId="{6AF0C67B-BAD1-47E5-83D5-A7487BFE3469}" dt="2020-06-11T08:13:27.492" v="10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Michael Heaney" userId="1836dd8b24ddd450" providerId="LiveId" clId="{6AF0C67B-BAD1-47E5-83D5-A7487BFE3469}" dt="2020-06-11T08:13:49.209" v="12" actId="1076"/>
        <pc:sldMkLst>
          <pc:docMk/>
          <pc:sldMk cId="4022338660" sldId="511"/>
        </pc:sldMkLst>
        <pc:picChg chg="mod">
          <ac:chgData name="Michael Heaney" userId="1836dd8b24ddd450" providerId="LiveId" clId="{6AF0C67B-BAD1-47E5-83D5-A7487BFE3469}" dt="2020-06-11T08:13:49.209" v="12" actId="1076"/>
          <ac:picMkLst>
            <pc:docMk/>
            <pc:sldMk cId="4022338660" sldId="511"/>
            <ac:picMk id="2050" creationId="{00000000-0000-0000-0000-000000000000}"/>
          </ac:picMkLst>
        </pc:picChg>
      </pc:sldChg>
      <pc:sldChg chg="modSp mod">
        <pc:chgData name="Michael Heaney" userId="1836dd8b24ddd450" providerId="LiveId" clId="{6AF0C67B-BAD1-47E5-83D5-A7487BFE3469}" dt="2020-06-12T11:25:58.495" v="44" actId="20577"/>
        <pc:sldMkLst>
          <pc:docMk/>
          <pc:sldMk cId="311093979" sldId="513"/>
        </pc:sldMkLst>
        <pc:spChg chg="mod">
          <ac:chgData name="Michael Heaney" userId="1836dd8b24ddd450" providerId="LiveId" clId="{6AF0C67B-BAD1-47E5-83D5-A7487BFE3469}" dt="2020-06-12T11:25:58.495" v="44" actId="20577"/>
          <ac:spMkLst>
            <pc:docMk/>
            <pc:sldMk cId="311093979" sldId="513"/>
            <ac:spMk id="3" creationId="{00000000-0000-0000-0000-000000000000}"/>
          </ac:spMkLst>
        </pc:spChg>
      </pc:sldChg>
      <pc:sldChg chg="del">
        <pc:chgData name="Michael Heaney" userId="1836dd8b24ddd450" providerId="LiveId" clId="{6AF0C67B-BAD1-47E5-83D5-A7487BFE3469}" dt="2020-06-11T08:13:47.204" v="11" actId="47"/>
        <pc:sldMkLst>
          <pc:docMk/>
          <pc:sldMk cId="176111304" sldId="514"/>
        </pc:sldMkLst>
      </pc:sldChg>
    </pc:docChg>
  </pc:docChgLst>
  <pc:docChgLst>
    <pc:chgData name="Michael Heaney" userId="1836dd8b24ddd450" providerId="LiveId" clId="{1CC2FB56-D89F-41CC-B9AC-126DC3C7CEC1}"/>
    <pc:docChg chg="modSld">
      <pc:chgData name="Michael Heaney" userId="1836dd8b24ddd450" providerId="LiveId" clId="{1CC2FB56-D89F-41CC-B9AC-126DC3C7CEC1}" dt="2021-04-23T12:57:14.448" v="24" actId="20577"/>
      <pc:docMkLst>
        <pc:docMk/>
      </pc:docMkLst>
      <pc:sldChg chg="modSp mod">
        <pc:chgData name="Michael Heaney" userId="1836dd8b24ddd450" providerId="LiveId" clId="{1CC2FB56-D89F-41CC-B9AC-126DC3C7CEC1}" dt="2021-04-23T12:57:14.448" v="24" actId="20577"/>
        <pc:sldMkLst>
          <pc:docMk/>
          <pc:sldMk cId="0" sldId="256"/>
        </pc:sldMkLst>
        <pc:spChg chg="mod">
          <ac:chgData name="Michael Heaney" userId="1836dd8b24ddd450" providerId="LiveId" clId="{1CC2FB56-D89F-41CC-B9AC-126DC3C7CEC1}" dt="2021-04-23T12:57:14.448" v="24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Michael Heaney" userId="1836dd8b24ddd450" providerId="LiveId" clId="{94AF0D51-344D-4583-BB7A-EC3372B09BEA}"/>
    <pc:docChg chg="undo custSel addSld delSld modSld">
      <pc:chgData name="Michael Heaney" userId="1836dd8b24ddd450" providerId="LiveId" clId="{94AF0D51-344D-4583-BB7A-EC3372B09BEA}" dt="2021-04-23T06:53:29.370" v="2132" actId="1076"/>
      <pc:docMkLst>
        <pc:docMk/>
      </pc:docMkLst>
      <pc:sldChg chg="modSp mod">
        <pc:chgData name="Michael Heaney" userId="1836dd8b24ddd450" providerId="LiveId" clId="{94AF0D51-344D-4583-BB7A-EC3372B09BEA}" dt="2021-04-20T03:44:06.707" v="1838" actId="20577"/>
        <pc:sldMkLst>
          <pc:docMk/>
          <pc:sldMk cId="0" sldId="256"/>
        </pc:sldMkLst>
        <pc:spChg chg="mod">
          <ac:chgData name="Michael Heaney" userId="1836dd8b24ddd450" providerId="LiveId" clId="{94AF0D51-344D-4583-BB7A-EC3372B09BEA}" dt="2021-04-20T03:44:06.707" v="1838" actId="20577"/>
          <ac:spMkLst>
            <pc:docMk/>
            <pc:sldMk cId="0" sldId="256"/>
            <ac:spMk id="3" creationId="{00000000-0000-0000-0000-000000000000}"/>
          </ac:spMkLst>
        </pc:spChg>
      </pc:sldChg>
      <pc:sldChg chg="addSp modSp mod">
        <pc:chgData name="Michael Heaney" userId="1836dd8b24ddd450" providerId="LiveId" clId="{94AF0D51-344D-4583-BB7A-EC3372B09BEA}" dt="2021-04-23T06:52:16.928" v="2130" actId="20577"/>
        <pc:sldMkLst>
          <pc:docMk/>
          <pc:sldMk cId="3847938532" sldId="503"/>
        </pc:sldMkLst>
        <pc:spChg chg="mod">
          <ac:chgData name="Michael Heaney" userId="1836dd8b24ddd450" providerId="LiveId" clId="{94AF0D51-344D-4583-BB7A-EC3372B09BEA}" dt="2021-04-20T04:49:48.605" v="1963" actId="20577"/>
          <ac:spMkLst>
            <pc:docMk/>
            <pc:sldMk cId="3847938532" sldId="503"/>
            <ac:spMk id="2" creationId="{00000000-0000-0000-0000-000000000000}"/>
          </ac:spMkLst>
        </pc:spChg>
        <pc:spChg chg="add mod">
          <ac:chgData name="Michael Heaney" userId="1836dd8b24ddd450" providerId="LiveId" clId="{94AF0D51-344D-4583-BB7A-EC3372B09BEA}" dt="2021-04-23T06:52:16.928" v="2130" actId="20577"/>
          <ac:spMkLst>
            <pc:docMk/>
            <pc:sldMk cId="3847938532" sldId="503"/>
            <ac:spMk id="3" creationId="{1EAB7068-CE32-4A26-9317-FD73CBEB3B72}"/>
          </ac:spMkLst>
        </pc:spChg>
      </pc:sldChg>
      <pc:sldChg chg="del">
        <pc:chgData name="Michael Heaney" userId="1836dd8b24ddd450" providerId="LiveId" clId="{94AF0D51-344D-4583-BB7A-EC3372B09BEA}" dt="2021-04-20T02:48:31.018" v="1" actId="47"/>
        <pc:sldMkLst>
          <pc:docMk/>
          <pc:sldMk cId="1543468319" sldId="504"/>
        </pc:sldMkLst>
      </pc:sldChg>
      <pc:sldChg chg="modSp new mod">
        <pc:chgData name="Michael Heaney" userId="1836dd8b24ddd450" providerId="LiveId" clId="{94AF0D51-344D-4583-BB7A-EC3372B09BEA}" dt="2021-04-20T04:52:23.389" v="2122" actId="20577"/>
        <pc:sldMkLst>
          <pc:docMk/>
          <pc:sldMk cId="3697747159" sldId="504"/>
        </pc:sldMkLst>
        <pc:spChg chg="mod">
          <ac:chgData name="Michael Heaney" userId="1836dd8b24ddd450" providerId="LiveId" clId="{94AF0D51-344D-4583-BB7A-EC3372B09BEA}" dt="2021-04-20T03:08:44.449" v="952" actId="207"/>
          <ac:spMkLst>
            <pc:docMk/>
            <pc:sldMk cId="3697747159" sldId="504"/>
            <ac:spMk id="2" creationId="{A8CE0E04-E960-43C0-9964-AFA7DD9F52BB}"/>
          </ac:spMkLst>
        </pc:spChg>
        <pc:spChg chg="mod">
          <ac:chgData name="Michael Heaney" userId="1836dd8b24ddd450" providerId="LiveId" clId="{94AF0D51-344D-4583-BB7A-EC3372B09BEA}" dt="2021-04-20T04:52:23.389" v="2122" actId="20577"/>
          <ac:spMkLst>
            <pc:docMk/>
            <pc:sldMk cId="3697747159" sldId="504"/>
            <ac:spMk id="3" creationId="{4B9BD0AC-3B5E-4782-80C2-81C7C45D328C}"/>
          </ac:spMkLst>
        </pc:spChg>
      </pc:sldChg>
      <pc:sldChg chg="addSp delSp modSp new mod">
        <pc:chgData name="Michael Heaney" userId="1836dd8b24ddd450" providerId="LiveId" clId="{94AF0D51-344D-4583-BB7A-EC3372B09BEA}" dt="2021-04-20T03:13:05.639" v="986" actId="1076"/>
        <pc:sldMkLst>
          <pc:docMk/>
          <pc:sldMk cId="3321318788" sldId="505"/>
        </pc:sldMkLst>
        <pc:spChg chg="mod">
          <ac:chgData name="Michael Heaney" userId="1836dd8b24ddd450" providerId="LiveId" clId="{94AF0D51-344D-4583-BB7A-EC3372B09BEA}" dt="2021-04-20T03:12:05.486" v="983" actId="207"/>
          <ac:spMkLst>
            <pc:docMk/>
            <pc:sldMk cId="3321318788" sldId="505"/>
            <ac:spMk id="2" creationId="{C764ED62-93E7-4A8E-A697-7D8D279B7FDE}"/>
          </ac:spMkLst>
        </pc:spChg>
        <pc:spChg chg="del">
          <ac:chgData name="Michael Heaney" userId="1836dd8b24ddd450" providerId="LiveId" clId="{94AF0D51-344D-4583-BB7A-EC3372B09BEA}" dt="2021-04-20T03:12:57.822" v="984" actId="22"/>
          <ac:spMkLst>
            <pc:docMk/>
            <pc:sldMk cId="3321318788" sldId="505"/>
            <ac:spMk id="3" creationId="{95636DF8-0742-4CDA-BA77-FD67D7B0005B}"/>
          </ac:spMkLst>
        </pc:spChg>
        <pc:picChg chg="add mod ord">
          <ac:chgData name="Michael Heaney" userId="1836dd8b24ddd450" providerId="LiveId" clId="{94AF0D51-344D-4583-BB7A-EC3372B09BEA}" dt="2021-04-20T03:13:05.639" v="986" actId="1076"/>
          <ac:picMkLst>
            <pc:docMk/>
            <pc:sldMk cId="3321318788" sldId="505"/>
            <ac:picMk id="5" creationId="{BB2603F5-9BA6-444E-B5E6-CDBEE409D6BC}"/>
          </ac:picMkLst>
        </pc:picChg>
      </pc:sldChg>
      <pc:sldChg chg="del">
        <pc:chgData name="Michael Heaney" userId="1836dd8b24ddd450" providerId="LiveId" clId="{94AF0D51-344D-4583-BB7A-EC3372B09BEA}" dt="2021-04-20T02:48:31.396" v="3" actId="47"/>
        <pc:sldMkLst>
          <pc:docMk/>
          <pc:sldMk cId="154227699" sldId="506"/>
        </pc:sldMkLst>
      </pc:sldChg>
      <pc:sldChg chg="addSp delSp modSp new mod">
        <pc:chgData name="Michael Heaney" userId="1836dd8b24ddd450" providerId="LiveId" clId="{94AF0D51-344D-4583-BB7A-EC3372B09BEA}" dt="2021-04-20T03:18:40.829" v="1058" actId="1076"/>
        <pc:sldMkLst>
          <pc:docMk/>
          <pc:sldMk cId="3006294599" sldId="506"/>
        </pc:sldMkLst>
        <pc:spChg chg="mod">
          <ac:chgData name="Michael Heaney" userId="1836dd8b24ddd450" providerId="LiveId" clId="{94AF0D51-344D-4583-BB7A-EC3372B09BEA}" dt="2021-04-20T03:16:53.640" v="1043" actId="20577"/>
          <ac:spMkLst>
            <pc:docMk/>
            <pc:sldMk cId="3006294599" sldId="506"/>
            <ac:spMk id="2" creationId="{2A68886B-39E9-4B67-8315-A7188C3E3C80}"/>
          </ac:spMkLst>
        </pc:spChg>
        <pc:spChg chg="del">
          <ac:chgData name="Michael Heaney" userId="1836dd8b24ddd450" providerId="LiveId" clId="{94AF0D51-344D-4583-BB7A-EC3372B09BEA}" dt="2021-04-20T03:17:17.097" v="1044" actId="22"/>
          <ac:spMkLst>
            <pc:docMk/>
            <pc:sldMk cId="3006294599" sldId="506"/>
            <ac:spMk id="3" creationId="{634D51D8-48CD-443A-821F-61CC21C4DF8E}"/>
          </ac:spMkLst>
        </pc:spChg>
        <pc:picChg chg="add mod ord">
          <ac:chgData name="Michael Heaney" userId="1836dd8b24ddd450" providerId="LiveId" clId="{94AF0D51-344D-4583-BB7A-EC3372B09BEA}" dt="2021-04-20T03:17:39.311" v="1051" actId="1076"/>
          <ac:picMkLst>
            <pc:docMk/>
            <pc:sldMk cId="3006294599" sldId="506"/>
            <ac:picMk id="5" creationId="{F16DC574-B1BA-4C1C-926B-C9E176950CD1}"/>
          </ac:picMkLst>
        </pc:picChg>
        <pc:picChg chg="add mod">
          <ac:chgData name="Michael Heaney" userId="1836dd8b24ddd450" providerId="LiveId" clId="{94AF0D51-344D-4583-BB7A-EC3372B09BEA}" dt="2021-04-20T03:18:40.829" v="1058" actId="1076"/>
          <ac:picMkLst>
            <pc:docMk/>
            <pc:sldMk cId="3006294599" sldId="506"/>
            <ac:picMk id="7" creationId="{1A8463EA-E7C3-4B3D-8CD8-F28C6C5E93CE}"/>
          </ac:picMkLst>
        </pc:picChg>
      </pc:sldChg>
      <pc:sldChg chg="del">
        <pc:chgData name="Michael Heaney" userId="1836dd8b24ddd450" providerId="LiveId" clId="{94AF0D51-344D-4583-BB7A-EC3372B09BEA}" dt="2021-04-20T02:48:30.847" v="0" actId="47"/>
        <pc:sldMkLst>
          <pc:docMk/>
          <pc:sldMk cId="2824881693" sldId="507"/>
        </pc:sldMkLst>
      </pc:sldChg>
      <pc:sldChg chg="addSp modSp new mod">
        <pc:chgData name="Michael Heaney" userId="1836dd8b24ddd450" providerId="LiveId" clId="{94AF0D51-344D-4583-BB7A-EC3372B09BEA}" dt="2021-04-20T03:34:39.097" v="1380" actId="207"/>
        <pc:sldMkLst>
          <pc:docMk/>
          <pc:sldMk cId="4247144451" sldId="507"/>
        </pc:sldMkLst>
        <pc:spChg chg="mod">
          <ac:chgData name="Michael Heaney" userId="1836dd8b24ddd450" providerId="LiveId" clId="{94AF0D51-344D-4583-BB7A-EC3372B09BEA}" dt="2021-04-20T03:34:39.097" v="1380" actId="207"/>
          <ac:spMkLst>
            <pc:docMk/>
            <pc:sldMk cId="4247144451" sldId="507"/>
            <ac:spMk id="2" creationId="{0959FE79-1683-44F8-959D-62B091EF4B69}"/>
          </ac:spMkLst>
        </pc:spChg>
        <pc:spChg chg="mod">
          <ac:chgData name="Michael Heaney" userId="1836dd8b24ddd450" providerId="LiveId" clId="{94AF0D51-344D-4583-BB7A-EC3372B09BEA}" dt="2021-04-20T03:25:09.742" v="1153" actId="1076"/>
          <ac:spMkLst>
            <pc:docMk/>
            <pc:sldMk cId="4247144451" sldId="507"/>
            <ac:spMk id="3" creationId="{42412006-0D4B-4A17-BFC1-D793AC58C213}"/>
          </ac:spMkLst>
        </pc:spChg>
        <pc:picChg chg="add mod">
          <ac:chgData name="Michael Heaney" userId="1836dd8b24ddd450" providerId="LiveId" clId="{94AF0D51-344D-4583-BB7A-EC3372B09BEA}" dt="2021-04-20T03:25:16.800" v="1155" actId="1076"/>
          <ac:picMkLst>
            <pc:docMk/>
            <pc:sldMk cId="4247144451" sldId="507"/>
            <ac:picMk id="5" creationId="{DC772F2A-77BF-45DE-A5E7-7345EE762E40}"/>
          </ac:picMkLst>
        </pc:picChg>
        <pc:picChg chg="add mod">
          <ac:chgData name="Michael Heaney" userId="1836dd8b24ddd450" providerId="LiveId" clId="{94AF0D51-344D-4583-BB7A-EC3372B09BEA}" dt="2021-04-20T03:25:18.897" v="1156" actId="1076"/>
          <ac:picMkLst>
            <pc:docMk/>
            <pc:sldMk cId="4247144451" sldId="507"/>
            <ac:picMk id="7" creationId="{61B81C78-9CE0-4F94-867E-19A900BA286E}"/>
          </ac:picMkLst>
        </pc:picChg>
        <pc:picChg chg="add mod">
          <ac:chgData name="Michael Heaney" userId="1836dd8b24ddd450" providerId="LiveId" clId="{94AF0D51-344D-4583-BB7A-EC3372B09BEA}" dt="2021-04-20T03:25:43.231" v="1163" actId="14100"/>
          <ac:picMkLst>
            <pc:docMk/>
            <pc:sldMk cId="4247144451" sldId="507"/>
            <ac:picMk id="9" creationId="{BA29039C-9116-4896-8504-E31958DF977D}"/>
          </ac:picMkLst>
        </pc:picChg>
      </pc:sldChg>
      <pc:sldChg chg="addSp modSp new mod">
        <pc:chgData name="Michael Heaney" userId="1836dd8b24ddd450" providerId="LiveId" clId="{94AF0D51-344D-4583-BB7A-EC3372B09BEA}" dt="2021-04-20T03:34:29.307" v="1379" actId="207"/>
        <pc:sldMkLst>
          <pc:docMk/>
          <pc:sldMk cId="888040923" sldId="508"/>
        </pc:sldMkLst>
        <pc:spChg chg="mod">
          <ac:chgData name="Michael Heaney" userId="1836dd8b24ddd450" providerId="LiveId" clId="{94AF0D51-344D-4583-BB7A-EC3372B09BEA}" dt="2021-04-20T03:34:29.307" v="1379" actId="207"/>
          <ac:spMkLst>
            <pc:docMk/>
            <pc:sldMk cId="888040923" sldId="508"/>
            <ac:spMk id="2" creationId="{D34E8CBC-386C-489A-B847-C26EDA6EB84B}"/>
          </ac:spMkLst>
        </pc:spChg>
        <pc:spChg chg="mod">
          <ac:chgData name="Michael Heaney" userId="1836dd8b24ddd450" providerId="LiveId" clId="{94AF0D51-344D-4583-BB7A-EC3372B09BEA}" dt="2021-04-20T03:28:09.468" v="1265" actId="20577"/>
          <ac:spMkLst>
            <pc:docMk/>
            <pc:sldMk cId="888040923" sldId="508"/>
            <ac:spMk id="3" creationId="{B3E37CA8-4525-43EE-9BDF-332B69DE389C}"/>
          </ac:spMkLst>
        </pc:spChg>
        <pc:picChg chg="add mod">
          <ac:chgData name="Michael Heaney" userId="1836dd8b24ddd450" providerId="LiveId" clId="{94AF0D51-344D-4583-BB7A-EC3372B09BEA}" dt="2021-04-20T03:28:25.898" v="1270" actId="1076"/>
          <ac:picMkLst>
            <pc:docMk/>
            <pc:sldMk cId="888040923" sldId="508"/>
            <ac:picMk id="5" creationId="{B93EFD98-9A61-419C-9DBD-8BBE78565489}"/>
          </ac:picMkLst>
        </pc:picChg>
        <pc:picChg chg="add mod">
          <ac:chgData name="Michael Heaney" userId="1836dd8b24ddd450" providerId="LiveId" clId="{94AF0D51-344D-4583-BB7A-EC3372B09BEA}" dt="2021-04-20T03:28:28.453" v="1271" actId="14100"/>
          <ac:picMkLst>
            <pc:docMk/>
            <pc:sldMk cId="888040923" sldId="508"/>
            <ac:picMk id="7" creationId="{43EF52EC-1C94-4174-A8D2-441CA37B07CC}"/>
          </ac:picMkLst>
        </pc:picChg>
      </pc:sldChg>
      <pc:sldChg chg="del">
        <pc:chgData name="Michael Heaney" userId="1836dd8b24ddd450" providerId="LiveId" clId="{94AF0D51-344D-4583-BB7A-EC3372B09BEA}" dt="2021-04-20T02:48:31.204" v="2" actId="47"/>
        <pc:sldMkLst>
          <pc:docMk/>
          <pc:sldMk cId="3722650640" sldId="508"/>
        </pc:sldMkLst>
      </pc:sldChg>
      <pc:sldChg chg="del">
        <pc:chgData name="Michael Heaney" userId="1836dd8b24ddd450" providerId="LiveId" clId="{94AF0D51-344D-4583-BB7A-EC3372B09BEA}" dt="2021-04-20T02:48:31.958" v="6" actId="47"/>
        <pc:sldMkLst>
          <pc:docMk/>
          <pc:sldMk cId="348843644" sldId="509"/>
        </pc:sldMkLst>
      </pc:sldChg>
      <pc:sldChg chg="addSp modSp new mod">
        <pc:chgData name="Michael Heaney" userId="1836dd8b24ddd450" providerId="LiveId" clId="{94AF0D51-344D-4583-BB7A-EC3372B09BEA}" dt="2021-04-23T06:53:29.370" v="2132" actId="1076"/>
        <pc:sldMkLst>
          <pc:docMk/>
          <pc:sldMk cId="3821454284" sldId="509"/>
        </pc:sldMkLst>
        <pc:spChg chg="mod">
          <ac:chgData name="Michael Heaney" userId="1836dd8b24ddd450" providerId="LiveId" clId="{94AF0D51-344D-4583-BB7A-EC3372B09BEA}" dt="2021-04-20T03:34:54.959" v="1401" actId="207"/>
          <ac:spMkLst>
            <pc:docMk/>
            <pc:sldMk cId="3821454284" sldId="509"/>
            <ac:spMk id="2" creationId="{82DA2D6C-59A5-48C3-B7BB-DEB0DC020849}"/>
          </ac:spMkLst>
        </pc:spChg>
        <pc:spChg chg="mod">
          <ac:chgData name="Michael Heaney" userId="1836dd8b24ddd450" providerId="LiveId" clId="{94AF0D51-344D-4583-BB7A-EC3372B09BEA}" dt="2021-04-23T06:53:24.938" v="2131" actId="20577"/>
          <ac:spMkLst>
            <pc:docMk/>
            <pc:sldMk cId="3821454284" sldId="509"/>
            <ac:spMk id="3" creationId="{88BCFCD5-4CDA-4D4C-8A16-6435BEEFD168}"/>
          </ac:spMkLst>
        </pc:spChg>
        <pc:picChg chg="add mod">
          <ac:chgData name="Michael Heaney" userId="1836dd8b24ddd450" providerId="LiveId" clId="{94AF0D51-344D-4583-BB7A-EC3372B09BEA}" dt="2021-04-23T06:53:29.370" v="2132" actId="1076"/>
          <ac:picMkLst>
            <pc:docMk/>
            <pc:sldMk cId="3821454284" sldId="509"/>
            <ac:picMk id="5" creationId="{E9499FA1-87F4-4A96-9FE5-3DCD6ACD7C7F}"/>
          </ac:picMkLst>
        </pc:picChg>
      </pc:sldChg>
      <pc:sldChg chg="modSp new mod">
        <pc:chgData name="Michael Heaney" userId="1836dd8b24ddd450" providerId="LiveId" clId="{94AF0D51-344D-4583-BB7A-EC3372B09BEA}" dt="2021-04-20T03:43:30.137" v="1808" actId="5793"/>
        <pc:sldMkLst>
          <pc:docMk/>
          <pc:sldMk cId="411618336" sldId="510"/>
        </pc:sldMkLst>
        <pc:spChg chg="mod">
          <ac:chgData name="Michael Heaney" userId="1836dd8b24ddd450" providerId="LiveId" clId="{94AF0D51-344D-4583-BB7A-EC3372B09BEA}" dt="2021-04-20T03:43:27.143" v="1806" actId="207"/>
          <ac:spMkLst>
            <pc:docMk/>
            <pc:sldMk cId="411618336" sldId="510"/>
            <ac:spMk id="2" creationId="{DF61A253-6CE8-4D0C-9BAE-D013E65A421C}"/>
          </ac:spMkLst>
        </pc:spChg>
        <pc:spChg chg="mod">
          <ac:chgData name="Michael Heaney" userId="1836dd8b24ddd450" providerId="LiveId" clId="{94AF0D51-344D-4583-BB7A-EC3372B09BEA}" dt="2021-04-20T03:43:30.137" v="1808" actId="5793"/>
          <ac:spMkLst>
            <pc:docMk/>
            <pc:sldMk cId="411618336" sldId="510"/>
            <ac:spMk id="3" creationId="{4F8F2B1E-E844-4612-BDB2-D028721CB845}"/>
          </ac:spMkLst>
        </pc:spChg>
      </pc:sldChg>
      <pc:sldChg chg="delSp modSp new mod">
        <pc:chgData name="Michael Heaney" userId="1836dd8b24ddd450" providerId="LiveId" clId="{94AF0D51-344D-4583-BB7A-EC3372B09BEA}" dt="2021-04-20T03:43:50.666" v="1834" actId="478"/>
        <pc:sldMkLst>
          <pc:docMk/>
          <pc:sldMk cId="3025188157" sldId="511"/>
        </pc:sldMkLst>
        <pc:spChg chg="mod">
          <ac:chgData name="Michael Heaney" userId="1836dd8b24ddd450" providerId="LiveId" clId="{94AF0D51-344D-4583-BB7A-EC3372B09BEA}" dt="2021-04-20T03:43:47.676" v="1833" actId="207"/>
          <ac:spMkLst>
            <pc:docMk/>
            <pc:sldMk cId="3025188157" sldId="511"/>
            <ac:spMk id="2" creationId="{4D40D18B-CA32-4367-8450-49F4326E5FE1}"/>
          </ac:spMkLst>
        </pc:spChg>
        <pc:spChg chg="del">
          <ac:chgData name="Michael Heaney" userId="1836dd8b24ddd450" providerId="LiveId" clId="{94AF0D51-344D-4583-BB7A-EC3372B09BEA}" dt="2021-04-20T03:43:50.666" v="1834" actId="478"/>
          <ac:spMkLst>
            <pc:docMk/>
            <pc:sldMk cId="3025188157" sldId="511"/>
            <ac:spMk id="3" creationId="{2993D8B7-B6AC-47B3-BCF5-4D960FA2A104}"/>
          </ac:spMkLst>
        </pc:spChg>
      </pc:sldChg>
      <pc:sldChg chg="del">
        <pc:chgData name="Michael Heaney" userId="1836dd8b24ddd450" providerId="LiveId" clId="{94AF0D51-344D-4583-BB7A-EC3372B09BEA}" dt="2021-04-20T02:48:33.662" v="15" actId="47"/>
        <pc:sldMkLst>
          <pc:docMk/>
          <pc:sldMk cId="4022338660" sldId="511"/>
        </pc:sldMkLst>
      </pc:sldChg>
      <pc:sldChg chg="del">
        <pc:chgData name="Michael Heaney" userId="1836dd8b24ddd450" providerId="LiveId" clId="{94AF0D51-344D-4583-BB7A-EC3372B09BEA}" dt="2021-04-20T02:48:34.577" v="17" actId="47"/>
        <pc:sldMkLst>
          <pc:docMk/>
          <pc:sldMk cId="1813985041" sldId="512"/>
        </pc:sldMkLst>
      </pc:sldChg>
      <pc:sldChg chg="del">
        <pc:chgData name="Michael Heaney" userId="1836dd8b24ddd450" providerId="LiveId" clId="{94AF0D51-344D-4583-BB7A-EC3372B09BEA}" dt="2021-04-20T02:48:31.585" v="4" actId="47"/>
        <pc:sldMkLst>
          <pc:docMk/>
          <pc:sldMk cId="311093979" sldId="513"/>
        </pc:sldMkLst>
      </pc:sldChg>
      <pc:sldChg chg="del">
        <pc:chgData name="Michael Heaney" userId="1836dd8b24ddd450" providerId="LiveId" clId="{94AF0D51-344D-4583-BB7A-EC3372B09BEA}" dt="2021-04-20T02:48:31.768" v="5" actId="47"/>
        <pc:sldMkLst>
          <pc:docMk/>
          <pc:sldMk cId="3824095151" sldId="514"/>
        </pc:sldMkLst>
      </pc:sldChg>
      <pc:sldChg chg="del">
        <pc:chgData name="Michael Heaney" userId="1836dd8b24ddd450" providerId="LiveId" clId="{94AF0D51-344D-4583-BB7A-EC3372B09BEA}" dt="2021-04-20T02:48:33.464" v="14" actId="47"/>
        <pc:sldMkLst>
          <pc:docMk/>
          <pc:sldMk cId="2961615388" sldId="515"/>
        </pc:sldMkLst>
      </pc:sldChg>
      <pc:sldChg chg="del">
        <pc:chgData name="Michael Heaney" userId="1836dd8b24ddd450" providerId="LiveId" clId="{94AF0D51-344D-4583-BB7A-EC3372B09BEA}" dt="2021-04-20T02:48:32.164" v="7" actId="47"/>
        <pc:sldMkLst>
          <pc:docMk/>
          <pc:sldMk cId="2762351313" sldId="516"/>
        </pc:sldMkLst>
      </pc:sldChg>
      <pc:sldChg chg="del">
        <pc:chgData name="Michael Heaney" userId="1836dd8b24ddd450" providerId="LiveId" clId="{94AF0D51-344D-4583-BB7A-EC3372B09BEA}" dt="2021-04-20T02:48:32.503" v="9" actId="47"/>
        <pc:sldMkLst>
          <pc:docMk/>
          <pc:sldMk cId="2234847439" sldId="517"/>
        </pc:sldMkLst>
      </pc:sldChg>
      <pc:sldChg chg="del">
        <pc:chgData name="Michael Heaney" userId="1836dd8b24ddd450" providerId="LiveId" clId="{94AF0D51-344D-4583-BB7A-EC3372B09BEA}" dt="2021-04-20T02:48:32.896" v="11" actId="47"/>
        <pc:sldMkLst>
          <pc:docMk/>
          <pc:sldMk cId="323433577" sldId="518"/>
        </pc:sldMkLst>
      </pc:sldChg>
      <pc:sldChg chg="del">
        <pc:chgData name="Michael Heaney" userId="1836dd8b24ddd450" providerId="LiveId" clId="{94AF0D51-344D-4583-BB7A-EC3372B09BEA}" dt="2021-04-20T02:48:32.331" v="8" actId="47"/>
        <pc:sldMkLst>
          <pc:docMk/>
          <pc:sldMk cId="2183362903" sldId="519"/>
        </pc:sldMkLst>
      </pc:sldChg>
      <pc:sldChg chg="del">
        <pc:chgData name="Michael Heaney" userId="1836dd8b24ddd450" providerId="LiveId" clId="{94AF0D51-344D-4583-BB7A-EC3372B09BEA}" dt="2021-04-20T02:48:32.706" v="10" actId="47"/>
        <pc:sldMkLst>
          <pc:docMk/>
          <pc:sldMk cId="762202980" sldId="520"/>
        </pc:sldMkLst>
      </pc:sldChg>
      <pc:sldChg chg="del">
        <pc:chgData name="Michael Heaney" userId="1836dd8b24ddd450" providerId="LiveId" clId="{94AF0D51-344D-4583-BB7A-EC3372B09BEA}" dt="2021-04-20T02:48:33.309" v="13" actId="47"/>
        <pc:sldMkLst>
          <pc:docMk/>
          <pc:sldMk cId="3403506426" sldId="521"/>
        </pc:sldMkLst>
      </pc:sldChg>
      <pc:sldChg chg="del">
        <pc:chgData name="Michael Heaney" userId="1836dd8b24ddd450" providerId="LiveId" clId="{94AF0D51-344D-4583-BB7A-EC3372B09BEA}" dt="2021-04-20T02:48:34.311" v="16" actId="47"/>
        <pc:sldMkLst>
          <pc:docMk/>
          <pc:sldMk cId="1318878535" sldId="522"/>
        </pc:sldMkLst>
      </pc:sldChg>
      <pc:sldChg chg="del">
        <pc:chgData name="Michael Heaney" userId="1836dd8b24ddd450" providerId="LiveId" clId="{94AF0D51-344D-4583-BB7A-EC3372B09BEA}" dt="2021-04-20T02:48:33.084" v="12" actId="47"/>
        <pc:sldMkLst>
          <pc:docMk/>
          <pc:sldMk cId="3034662727" sldId="523"/>
        </pc:sldMkLst>
      </pc:sldChg>
      <pc:sldChg chg="del">
        <pc:chgData name="Michael Heaney" userId="1836dd8b24ddd450" providerId="LiveId" clId="{94AF0D51-344D-4583-BB7A-EC3372B09BEA}" dt="2021-04-20T02:48:34.737" v="18" actId="47"/>
        <pc:sldMkLst>
          <pc:docMk/>
          <pc:sldMk cId="2575595227" sldId="524"/>
        </pc:sldMkLst>
      </pc:sldChg>
      <pc:sldChg chg="del">
        <pc:chgData name="Michael Heaney" userId="1836dd8b24ddd450" providerId="LiveId" clId="{94AF0D51-344D-4583-BB7A-EC3372B09BEA}" dt="2021-04-20T02:48:34.940" v="19" actId="47"/>
        <pc:sldMkLst>
          <pc:docMk/>
          <pc:sldMk cId="1295053552" sldId="525"/>
        </pc:sldMkLst>
      </pc:sldChg>
      <pc:sldChg chg="del">
        <pc:chgData name="Michael Heaney" userId="1836dd8b24ddd450" providerId="LiveId" clId="{94AF0D51-344D-4583-BB7A-EC3372B09BEA}" dt="2021-04-20T02:48:35.617" v="20" actId="47"/>
        <pc:sldMkLst>
          <pc:docMk/>
          <pc:sldMk cId="3207828535" sldId="526"/>
        </pc:sldMkLst>
      </pc:sldChg>
    </pc:docChg>
  </pc:docChgLst>
  <pc:docChgLst>
    <pc:chgData name="Michael Heaney" userId="1836dd8b24ddd450" providerId="LiveId" clId="{623C689D-289C-4C50-907F-835D503981CA}"/>
    <pc:docChg chg="addSld modSld">
      <pc:chgData name="Michael Heaney" userId="1836dd8b24ddd450" providerId="LiveId" clId="{623C689D-289C-4C50-907F-835D503981CA}" dt="2019-06-07T11:45:46.300" v="146" actId="14100"/>
      <pc:docMkLst>
        <pc:docMk/>
      </pc:docMkLst>
      <pc:sldChg chg="modSp">
        <pc:chgData name="Michael Heaney" userId="1836dd8b24ddd450" providerId="LiveId" clId="{623C689D-289C-4C50-907F-835D503981CA}" dt="2019-06-06T07:17:26.848" v="34" actId="20577"/>
        <pc:sldMkLst>
          <pc:docMk/>
          <pc:sldMk cId="0" sldId="256"/>
        </pc:sldMkLst>
        <pc:spChg chg="mod">
          <ac:chgData name="Michael Heaney" userId="1836dd8b24ddd450" providerId="LiveId" clId="{623C689D-289C-4C50-907F-835D503981CA}" dt="2019-06-06T07:17:26.848" v="34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Michael Heaney" userId="1836dd8b24ddd450" providerId="LiveId" clId="{623C689D-289C-4C50-907F-835D503981CA}" dt="2019-06-06T07:18:00.140" v="56" actId="20577"/>
        <pc:sldMkLst>
          <pc:docMk/>
          <pc:sldMk cId="3847938532" sldId="503"/>
        </pc:sldMkLst>
        <pc:spChg chg="mod">
          <ac:chgData name="Michael Heaney" userId="1836dd8b24ddd450" providerId="LiveId" clId="{623C689D-289C-4C50-907F-835D503981CA}" dt="2019-06-06T07:18:00.140" v="56" actId="20577"/>
          <ac:spMkLst>
            <pc:docMk/>
            <pc:sldMk cId="3847938532" sldId="503"/>
            <ac:spMk id="2" creationId="{00000000-0000-0000-0000-000000000000}"/>
          </ac:spMkLst>
        </pc:spChg>
      </pc:sldChg>
      <pc:sldChg chg="modSp">
        <pc:chgData name="Michael Heaney" userId="1836dd8b24ddd450" providerId="LiveId" clId="{623C689D-289C-4C50-907F-835D503981CA}" dt="2019-06-06T07:18:19.763" v="84" actId="20577"/>
        <pc:sldMkLst>
          <pc:docMk/>
          <pc:sldMk cId="1543468319" sldId="504"/>
        </pc:sldMkLst>
        <pc:spChg chg="mod">
          <ac:chgData name="Michael Heaney" userId="1836dd8b24ddd450" providerId="LiveId" clId="{623C689D-289C-4C50-907F-835D503981CA}" dt="2019-06-06T07:18:19.763" v="84" actId="20577"/>
          <ac:spMkLst>
            <pc:docMk/>
            <pc:sldMk cId="1543468319" sldId="504"/>
            <ac:spMk id="2" creationId="{00000000-0000-0000-0000-000000000000}"/>
          </ac:spMkLst>
        </pc:spChg>
      </pc:sldChg>
      <pc:sldChg chg="modSp">
        <pc:chgData name="Michael Heaney" userId="1836dd8b24ddd450" providerId="LiveId" clId="{623C689D-289C-4C50-907F-835D503981CA}" dt="2019-06-07T11:32:42.548" v="142" actId="20577"/>
        <pc:sldMkLst>
          <pc:docMk/>
          <pc:sldMk cId="154227699" sldId="506"/>
        </pc:sldMkLst>
        <pc:spChg chg="mod">
          <ac:chgData name="Michael Heaney" userId="1836dd8b24ddd450" providerId="LiveId" clId="{623C689D-289C-4C50-907F-835D503981CA}" dt="2019-06-06T07:18:40.763" v="114" actId="20577"/>
          <ac:spMkLst>
            <pc:docMk/>
            <pc:sldMk cId="154227699" sldId="506"/>
            <ac:spMk id="2" creationId="{00000000-0000-0000-0000-000000000000}"/>
          </ac:spMkLst>
        </pc:spChg>
        <pc:spChg chg="mod">
          <ac:chgData name="Michael Heaney" userId="1836dd8b24ddd450" providerId="LiveId" clId="{623C689D-289C-4C50-907F-835D503981CA}" dt="2019-06-07T11:32:42.548" v="142" actId="20577"/>
          <ac:spMkLst>
            <pc:docMk/>
            <pc:sldMk cId="154227699" sldId="506"/>
            <ac:spMk id="3" creationId="{00000000-0000-0000-0000-000000000000}"/>
          </ac:spMkLst>
        </pc:spChg>
      </pc:sldChg>
      <pc:sldChg chg="modSp">
        <pc:chgData name="Michael Heaney" userId="1836dd8b24ddd450" providerId="LiveId" clId="{623C689D-289C-4C50-907F-835D503981CA}" dt="2019-06-06T07:18:10.500" v="70" actId="20577"/>
        <pc:sldMkLst>
          <pc:docMk/>
          <pc:sldMk cId="2824881693" sldId="507"/>
        </pc:sldMkLst>
        <pc:spChg chg="mod">
          <ac:chgData name="Michael Heaney" userId="1836dd8b24ddd450" providerId="LiveId" clId="{623C689D-289C-4C50-907F-835D503981CA}" dt="2019-06-06T07:18:10.500" v="70" actId="20577"/>
          <ac:spMkLst>
            <pc:docMk/>
            <pc:sldMk cId="2824881693" sldId="507"/>
            <ac:spMk id="2" creationId="{00000000-0000-0000-0000-000000000000}"/>
          </ac:spMkLst>
        </pc:spChg>
      </pc:sldChg>
      <pc:sldChg chg="modSp">
        <pc:chgData name="Michael Heaney" userId="1836dd8b24ddd450" providerId="LiveId" clId="{623C689D-289C-4C50-907F-835D503981CA}" dt="2019-06-06T07:18:29.787" v="98" actId="20577"/>
        <pc:sldMkLst>
          <pc:docMk/>
          <pc:sldMk cId="3722650640" sldId="508"/>
        </pc:sldMkLst>
        <pc:spChg chg="mod">
          <ac:chgData name="Michael Heaney" userId="1836dd8b24ddd450" providerId="LiveId" clId="{623C689D-289C-4C50-907F-835D503981CA}" dt="2019-06-06T07:18:29.787" v="98" actId="20577"/>
          <ac:spMkLst>
            <pc:docMk/>
            <pc:sldMk cId="3722650640" sldId="508"/>
            <ac:spMk id="2" creationId="{00000000-0000-0000-0000-000000000000}"/>
          </ac:spMkLst>
        </pc:spChg>
      </pc:sldChg>
      <pc:sldChg chg="modSp">
        <pc:chgData name="Michael Heaney" userId="1836dd8b24ddd450" providerId="LiveId" clId="{623C689D-289C-4C50-907F-835D503981CA}" dt="2019-06-07T11:45:46.300" v="146" actId="14100"/>
        <pc:sldMkLst>
          <pc:docMk/>
          <pc:sldMk cId="4022338660" sldId="511"/>
        </pc:sldMkLst>
        <pc:picChg chg="mod">
          <ac:chgData name="Michael Heaney" userId="1836dd8b24ddd450" providerId="LiveId" clId="{623C689D-289C-4C50-907F-835D503981CA}" dt="2019-06-07T11:45:46.300" v="146" actId="14100"/>
          <ac:picMkLst>
            <pc:docMk/>
            <pc:sldMk cId="4022338660" sldId="511"/>
            <ac:picMk id="2050" creationId="{00000000-0000-0000-0000-000000000000}"/>
          </ac:picMkLst>
        </pc:picChg>
      </pc:sldChg>
      <pc:sldChg chg="modSp add">
        <pc:chgData name="Michael Heaney" userId="1836dd8b24ddd450" providerId="LiveId" clId="{623C689D-289C-4C50-907F-835D503981CA}" dt="2019-06-06T07:19:08.741" v="129" actId="20577"/>
        <pc:sldMkLst>
          <pc:docMk/>
          <pc:sldMk cId="311093979" sldId="513"/>
        </pc:sldMkLst>
        <pc:spChg chg="mod">
          <ac:chgData name="Michael Heaney" userId="1836dd8b24ddd450" providerId="LiveId" clId="{623C689D-289C-4C50-907F-835D503981CA}" dt="2019-06-06T07:19:08.741" v="129" actId="20577"/>
          <ac:spMkLst>
            <pc:docMk/>
            <pc:sldMk cId="311093979" sldId="513"/>
            <ac:spMk id="3" creationId="{00000000-0000-0000-0000-000000000000}"/>
          </ac:spMkLst>
        </pc:spChg>
      </pc:sldChg>
    </pc:docChg>
  </pc:docChgLst>
  <pc:docChgLst>
    <pc:chgData name="Michael Heaney" userId="1836dd8b24ddd450" providerId="LiveId" clId="{C4FA9133-C064-44E6-9498-105B367242AD}"/>
    <pc:docChg chg="modSld">
      <pc:chgData name="Michael Heaney" userId="1836dd8b24ddd450" providerId="LiveId" clId="{C4FA9133-C064-44E6-9498-105B367242AD}" dt="2022-06-16T06:42:23.663" v="7" actId="20577"/>
      <pc:docMkLst>
        <pc:docMk/>
      </pc:docMkLst>
      <pc:sldChg chg="modSp mod">
        <pc:chgData name="Michael Heaney" userId="1836dd8b24ddd450" providerId="LiveId" clId="{C4FA9133-C064-44E6-9498-105B367242AD}" dt="2022-06-16T06:42:23.663" v="7" actId="20577"/>
        <pc:sldMkLst>
          <pc:docMk/>
          <pc:sldMk cId="0" sldId="256"/>
        </pc:sldMkLst>
        <pc:spChg chg="mod">
          <ac:chgData name="Michael Heaney" userId="1836dd8b24ddd450" providerId="LiveId" clId="{C4FA9133-C064-44E6-9498-105B367242AD}" dt="2022-06-16T06:42:23.663" v="7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Michael Heaney" userId="1836dd8b24ddd450" providerId="LiveId" clId="{F507CD14-5E2E-4790-9913-AD3682BF1FED}"/>
    <pc:docChg chg="modSld">
      <pc:chgData name="Michael Heaney" userId="1836dd8b24ddd450" providerId="LiveId" clId="{F507CD14-5E2E-4790-9913-AD3682BF1FED}" dt="2023-06-15T05:53:03.387" v="12" actId="20577"/>
      <pc:docMkLst>
        <pc:docMk/>
      </pc:docMkLst>
      <pc:sldChg chg="modSp mod">
        <pc:chgData name="Michael Heaney" userId="1836dd8b24ddd450" providerId="LiveId" clId="{F507CD14-5E2E-4790-9913-AD3682BF1FED}" dt="2023-06-15T05:53:03.387" v="12" actId="20577"/>
        <pc:sldMkLst>
          <pc:docMk/>
          <pc:sldMk cId="0" sldId="256"/>
        </pc:sldMkLst>
        <pc:spChg chg="mod">
          <ac:chgData name="Michael Heaney" userId="1836dd8b24ddd450" providerId="LiveId" clId="{F507CD14-5E2E-4790-9913-AD3682BF1FED}" dt="2023-06-15T05:53:03.387" v="12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C8472-FB5E-46A3-872C-3AF389DEC2DD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60D09-E5E9-4813-A2D2-D6803EA32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51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763000" cy="36576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Michael T. Heaney</a:t>
            </a:r>
          </a:p>
          <a:p>
            <a:r>
              <a:rPr lang="en-US" b="0" dirty="0">
                <a:solidFill>
                  <a:srgbClr val="002060"/>
                </a:solidFill>
              </a:rPr>
              <a:t>University of Glasgow</a:t>
            </a:r>
          </a:p>
          <a:p>
            <a:endParaRPr lang="en-US" b="0" dirty="0">
              <a:solidFill>
                <a:srgbClr val="002060"/>
              </a:solidFill>
            </a:endParaRPr>
          </a:p>
          <a:p>
            <a:r>
              <a:rPr lang="en-US" b="0">
                <a:solidFill>
                  <a:srgbClr val="002060"/>
                </a:solidFill>
              </a:rPr>
              <a:t>June 16, 2023</a:t>
            </a:r>
            <a:endParaRPr lang="en-US" b="0" dirty="0">
              <a:solidFill>
                <a:srgbClr val="002060"/>
              </a:solidFill>
            </a:endParaRPr>
          </a:p>
          <a:p>
            <a:endParaRPr lang="en-US" b="0" dirty="0">
              <a:solidFill>
                <a:srgbClr val="002060"/>
              </a:solidFill>
            </a:endParaRPr>
          </a:p>
          <a:p>
            <a:r>
              <a:rPr lang="en-US" sz="1400" b="0" dirty="0">
                <a:solidFill>
                  <a:srgbClr val="002060"/>
                </a:solidFill>
              </a:rPr>
              <a:t>Lecture 08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636"/>
            <a:ext cx="9144000" cy="1828800"/>
          </a:xfrm>
        </p:spPr>
        <p:txBody>
          <a:bodyPr>
            <a:normAutofit/>
          </a:bodyPr>
          <a:lstStyle/>
          <a:p>
            <a:r>
              <a:rPr lang="en-US" sz="4800" b="1" dirty="0"/>
              <a:t>Network Analysis</a:t>
            </a:r>
            <a:br>
              <a:rPr lang="en-US" dirty="0"/>
            </a:br>
            <a:r>
              <a:rPr lang="en-US" sz="3100" b="1" dirty="0"/>
              <a:t>Statistical Analysis of Social Network Data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0D18B-CA32-4367-8450-49F4326E5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Questions / Comments?</a:t>
            </a:r>
          </a:p>
        </p:txBody>
      </p:sp>
    </p:spTree>
    <p:extLst>
      <p:ext uri="{BB962C8B-B14F-4D97-AF65-F5344CB8AC3E}">
        <p14:creationId xmlns:p14="http://schemas.microsoft.com/office/powerpoint/2010/main" val="3025188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Continuous Valued Data for ERGM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AB7068-CE32-4A26-9317-FD73CBEB3B72}"/>
              </a:ext>
            </a:extLst>
          </p:cNvPr>
          <p:cNvSpPr txBox="1"/>
          <p:nvPr/>
        </p:nvSpPr>
        <p:spPr>
          <a:xfrm>
            <a:off x="301752" y="1371600"/>
            <a:ext cx="83088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key limitation of ERGM is that it is requires  binary dependent variables.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However, there are many instances where network flows may be best understood in nonbinary terms.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Examples: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/>
              <a:t>Migration flows from region to region.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/>
              <a:t>Trade of goods and services from place to place – such as balance of trade or supply-chain management.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/>
              <a:t>Giving financial contributions to political candidates.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/>
              <a:t>Movement of employees from firm to firm.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/>
              <a:t>Progression of students from course to course.</a:t>
            </a:r>
          </a:p>
        </p:txBody>
      </p:sp>
    </p:spTree>
    <p:extLst>
      <p:ext uri="{BB962C8B-B14F-4D97-AF65-F5344CB8AC3E}">
        <p14:creationId xmlns:p14="http://schemas.microsoft.com/office/powerpoint/2010/main" val="3847938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E0E04-E960-43C0-9964-AFA7DD9F5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Generalized ERGM (GERGM)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BD0AC-3B5E-4782-80C2-81C7C45D328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new class of ERGMs.</a:t>
            </a:r>
          </a:p>
          <a:p>
            <a:r>
              <a:rPr lang="en-US" dirty="0"/>
              <a:t>Allows the introduction of weights for the edges of a network</a:t>
            </a:r>
          </a:p>
          <a:p>
            <a:r>
              <a:rPr lang="en-US" dirty="0"/>
              <a:t>More flexible than the Count ERGM, which is a straightforward adaptation of the binary ERGM</a:t>
            </a:r>
          </a:p>
          <a:p>
            <a:r>
              <a:rPr lang="en-US" dirty="0"/>
              <a:t>If </a:t>
            </a:r>
            <a:r>
              <a:rPr lang="en-US"/>
              <a:t>all non-diagonal network </a:t>
            </a:r>
            <a:r>
              <a:rPr lang="en-US" dirty="0"/>
              <a:t>edges have zero values, then GERGM simplifies to OLS (Ordinary Least Squares).</a:t>
            </a:r>
          </a:p>
          <a:p>
            <a:r>
              <a:rPr lang="en-US" dirty="0"/>
              <a:t>Estimated using a two-equation structure:</a:t>
            </a:r>
          </a:p>
          <a:p>
            <a:pPr marL="731520" lvl="1" indent="-457200">
              <a:buAutoNum type="arabicPeriod"/>
            </a:pPr>
            <a:r>
              <a:rPr lang="en-US" dirty="0"/>
              <a:t>Effects of covariates on, and marginal distribution of, the edges</a:t>
            </a:r>
          </a:p>
          <a:p>
            <a:pPr marL="731520" lvl="1" indent="-457200">
              <a:buAutoNum type="arabicPeriod"/>
            </a:pPr>
            <a:r>
              <a:rPr lang="en-US" dirty="0"/>
              <a:t>Relationships among the edges </a:t>
            </a:r>
          </a:p>
        </p:txBody>
      </p:sp>
    </p:spTree>
    <p:extLst>
      <p:ext uri="{BB962C8B-B14F-4D97-AF65-F5344CB8AC3E}">
        <p14:creationId xmlns:p14="http://schemas.microsoft.com/office/powerpoint/2010/main" val="3697747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4ED62-93E7-4A8E-A697-7D8D279B7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Adapting the ERGM Equation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B2603F5-9BA6-444E-B5E6-CDBEE409D6BC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9600" y="1447800"/>
            <a:ext cx="7611333" cy="1596186"/>
          </a:xfrm>
        </p:spPr>
      </p:pic>
    </p:spTree>
    <p:extLst>
      <p:ext uri="{BB962C8B-B14F-4D97-AF65-F5344CB8AC3E}">
        <p14:creationId xmlns:p14="http://schemas.microsoft.com/office/powerpoint/2010/main" val="3321318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8886B-39E9-4B67-8315-A7188C3E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Transform the Equation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16DC574-B1BA-4C1C-926B-C9E176950CD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71600" y="1603248"/>
            <a:ext cx="5657451" cy="16764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8463EA-E7C3-4B3D-8CD8-F28C6C5E93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447723"/>
            <a:ext cx="8572821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294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9FE79-1683-44F8-959D-62B091EF4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Specifying h()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12006-0D4B-4A17-BFC1-D793AC58C2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752" y="1322889"/>
            <a:ext cx="8503920" cy="4572000"/>
          </a:xfrm>
        </p:spPr>
        <p:txBody>
          <a:bodyPr/>
          <a:lstStyle/>
          <a:p>
            <a:r>
              <a:rPr lang="en-US" dirty="0"/>
              <a:t>Reciprocity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Two stars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Transitive Triads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772F2A-77BF-45DE-A5E7-7345EE762E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828800"/>
            <a:ext cx="3200400" cy="9479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1B81C78-9CE0-4F94-867E-19A900BA28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220220"/>
            <a:ext cx="3986033" cy="9522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A29039C-9116-4896-8504-E31958DF97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4205102"/>
            <a:ext cx="5715000" cy="193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144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E8CBC-386C-489A-B847-C26EDA6EB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Specifying h()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37CA8-4525-43EE-9BDF-332B69DE389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77589" y="1447800"/>
            <a:ext cx="8503920" cy="4572000"/>
          </a:xfrm>
        </p:spPr>
        <p:txBody>
          <a:bodyPr/>
          <a:lstStyle/>
          <a:p>
            <a:r>
              <a:rPr lang="en-US" dirty="0"/>
              <a:t>Cyclic triads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Two-Stars versus Out Two-Stars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3EFD98-9A61-419C-9DBD-8BBE785654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81200"/>
            <a:ext cx="3448380" cy="1066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3EF52EC-1C94-4174-A8D2-441CA37B07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3508248"/>
            <a:ext cx="4650288" cy="190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040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A2D6C-59A5-48C3-B7BB-DEB0DC020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Estimation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CFCD5-4CDA-4D4C-8A16-6435BEEFD16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Estimation is often slow, but degeneracy is usually not an issue.</a:t>
            </a:r>
          </a:p>
          <a:p>
            <a:endParaRPr lang="en-US" dirty="0"/>
          </a:p>
          <a:p>
            <a:r>
              <a:rPr lang="en-US" dirty="0">
                <a:latin typeface="Symbol" panose="05050102010706020507" pitchFamily="18" charset="2"/>
              </a:rPr>
              <a:t>a</a:t>
            </a:r>
            <a:r>
              <a:rPr lang="en-US" dirty="0"/>
              <a:t>-outside approach may speed estimation.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499FA1-87F4-4A96-9FE5-3DCD6ACD7C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657600"/>
            <a:ext cx="5518256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454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1A253-6CE8-4D0C-9BAE-D013E65A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Promise of GERGM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F2B1E-E844-4612-BDB2-D028721CB84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GERGM is a relatively new application that has not yet been widely applied.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Hence, there are many opportunities for contributions to the literature in this area.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8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2777</TotalTime>
  <Words>272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Georgia</vt:lpstr>
      <vt:lpstr>Symbol</vt:lpstr>
      <vt:lpstr>Wingdings</vt:lpstr>
      <vt:lpstr>Wingdings 2</vt:lpstr>
      <vt:lpstr>Civic</vt:lpstr>
      <vt:lpstr>Network Analysis Statistical Analysis of Social Network Data</vt:lpstr>
      <vt:lpstr>Continuous Valued Data for ERGM</vt:lpstr>
      <vt:lpstr>Generalized ERGM (GERGM)</vt:lpstr>
      <vt:lpstr>Adapting the ERGM Equation</vt:lpstr>
      <vt:lpstr>Transform the Equation</vt:lpstr>
      <vt:lpstr>Specifying h()</vt:lpstr>
      <vt:lpstr>Specifying h() Continued</vt:lpstr>
      <vt:lpstr>Estimation Issues</vt:lpstr>
      <vt:lpstr>The Promise of GERGM</vt:lpstr>
      <vt:lpstr>Questions / Comments?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Network Analysis</dc:title>
  <dc:creator>Michael T. Heaney</dc:creator>
  <cp:lastModifiedBy>Michael Heaney</cp:lastModifiedBy>
  <cp:revision>587</cp:revision>
  <dcterms:created xsi:type="dcterms:W3CDTF">2011-06-09T01:15:34Z</dcterms:created>
  <dcterms:modified xsi:type="dcterms:W3CDTF">2023-06-15T05:53:06Z</dcterms:modified>
</cp:coreProperties>
</file>