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579" r:id="rId3"/>
    <p:sldId id="576" r:id="rId4"/>
    <p:sldId id="578" r:id="rId5"/>
    <p:sldId id="503" r:id="rId6"/>
    <p:sldId id="507" r:id="rId7"/>
    <p:sldId id="504" r:id="rId8"/>
    <p:sldId id="508" r:id="rId9"/>
    <p:sldId id="506" r:id="rId10"/>
    <p:sldId id="514" r:id="rId11"/>
    <p:sldId id="527" r:id="rId12"/>
    <p:sldId id="582" r:id="rId13"/>
    <p:sldId id="581" r:id="rId14"/>
    <p:sldId id="509" r:id="rId15"/>
    <p:sldId id="516" r:id="rId16"/>
    <p:sldId id="519" r:id="rId17"/>
    <p:sldId id="517" r:id="rId18"/>
    <p:sldId id="520" r:id="rId19"/>
    <p:sldId id="518" r:id="rId20"/>
    <p:sldId id="523" r:id="rId21"/>
    <p:sldId id="521" r:id="rId22"/>
    <p:sldId id="515" r:id="rId23"/>
    <p:sldId id="511" r:id="rId24"/>
    <p:sldId id="522" r:id="rId25"/>
    <p:sldId id="512" r:id="rId26"/>
    <p:sldId id="524" r:id="rId27"/>
    <p:sldId id="52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3428" autoAdjust="0"/>
  </p:normalViewPr>
  <p:slideViewPr>
    <p:cSldViewPr>
      <p:cViewPr varScale="1">
        <p:scale>
          <a:sx n="59" d="100"/>
          <a:sy n="59" d="100"/>
        </p:scale>
        <p:origin x="796" y="52"/>
      </p:cViewPr>
      <p:guideLst>
        <p:guide orient="horz" pos="2160"/>
        <p:guide pos="2880"/>
      </p:guideLst>
    </p:cSldViewPr>
  </p:slideViewPr>
  <p:outlineViewPr>
    <p:cViewPr>
      <p:scale>
        <a:sx n="33" d="100"/>
        <a:sy n="33" d="100"/>
      </p:scale>
      <p:origin x="0" y="21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eaney" userId="1836dd8b24ddd450" providerId="LiveId" clId="{30D07022-EC32-4425-ADAE-9CE65DE22283}"/>
    <pc:docChg chg="undo custSel addSld delSld modSld sldOrd modMainMaster">
      <pc:chgData name="Michael Heaney" userId="1836dd8b24ddd450" providerId="LiveId" clId="{30D07022-EC32-4425-ADAE-9CE65DE22283}" dt="2021-04-23T08:19:36.072" v="2522" actId="20577"/>
      <pc:docMkLst>
        <pc:docMk/>
      </pc:docMkLst>
      <pc:sldChg chg="modSp mod setBg">
        <pc:chgData name="Michael Heaney" userId="1836dd8b24ddd450" providerId="LiveId" clId="{30D07022-EC32-4425-ADAE-9CE65DE22283}" dt="2021-04-19T03:41:29.509" v="749"/>
        <pc:sldMkLst>
          <pc:docMk/>
          <pc:sldMk cId="0" sldId="256"/>
        </pc:sldMkLst>
        <pc:spChg chg="mod">
          <ac:chgData name="Michael Heaney" userId="1836dd8b24ddd450" providerId="LiveId" clId="{30D07022-EC32-4425-ADAE-9CE65DE22283}" dt="2021-04-19T02:58:12.834" v="99" actId="20577"/>
          <ac:spMkLst>
            <pc:docMk/>
            <pc:sldMk cId="0" sldId="256"/>
            <ac:spMk id="3" creationId="{00000000-0000-0000-0000-000000000000}"/>
          </ac:spMkLst>
        </pc:spChg>
      </pc:sldChg>
      <pc:sldChg chg="del">
        <pc:chgData name="Michael Heaney" userId="1836dd8b24ddd450" providerId="LiveId" clId="{30D07022-EC32-4425-ADAE-9CE65DE22283}" dt="2021-04-19T02:56:16.329" v="0" actId="47"/>
        <pc:sldMkLst>
          <pc:docMk/>
          <pc:sldMk cId="0" sldId="436"/>
        </pc:sldMkLst>
      </pc:sldChg>
      <pc:sldChg chg="modSp mod">
        <pc:chgData name="Michael Heaney" userId="1836dd8b24ddd450" providerId="LiveId" clId="{30D07022-EC32-4425-ADAE-9CE65DE22283}" dt="2021-04-19T12:58:12.237" v="2327" actId="207"/>
        <pc:sldMkLst>
          <pc:docMk/>
          <pc:sldMk cId="3847938532" sldId="503"/>
        </pc:sldMkLst>
        <pc:spChg chg="mod">
          <ac:chgData name="Michael Heaney" userId="1836dd8b24ddd450" providerId="LiveId" clId="{30D07022-EC32-4425-ADAE-9CE65DE22283}" dt="2021-04-19T12:58:12.237" v="2327" actId="207"/>
          <ac:spMkLst>
            <pc:docMk/>
            <pc:sldMk cId="3847938532" sldId="503"/>
            <ac:spMk id="2" creationId="{00000000-0000-0000-0000-000000000000}"/>
          </ac:spMkLst>
        </pc:spChg>
      </pc:sldChg>
      <pc:sldChg chg="modSp mod">
        <pc:chgData name="Michael Heaney" userId="1836dd8b24ddd450" providerId="LiveId" clId="{30D07022-EC32-4425-ADAE-9CE65DE22283}" dt="2021-04-19T03:03:46.464" v="180" actId="20577"/>
        <pc:sldMkLst>
          <pc:docMk/>
          <pc:sldMk cId="1543468319" sldId="504"/>
        </pc:sldMkLst>
        <pc:spChg chg="mod">
          <ac:chgData name="Michael Heaney" userId="1836dd8b24ddd450" providerId="LiveId" clId="{30D07022-EC32-4425-ADAE-9CE65DE22283}" dt="2021-04-19T03:03:46.464" v="180" actId="20577"/>
          <ac:spMkLst>
            <pc:docMk/>
            <pc:sldMk cId="1543468319" sldId="504"/>
            <ac:spMk id="3" creationId="{00000000-0000-0000-0000-000000000000}"/>
          </ac:spMkLst>
        </pc:spChg>
      </pc:sldChg>
      <pc:sldChg chg="modSp mod">
        <pc:chgData name="Michael Heaney" userId="1836dd8b24ddd450" providerId="LiveId" clId="{30D07022-EC32-4425-ADAE-9CE65DE22283}" dt="2021-04-19T12:57:39.733" v="2326" actId="20577"/>
        <pc:sldMkLst>
          <pc:docMk/>
          <pc:sldMk cId="154227699" sldId="506"/>
        </pc:sldMkLst>
        <pc:spChg chg="mod">
          <ac:chgData name="Michael Heaney" userId="1836dd8b24ddd450" providerId="LiveId" clId="{30D07022-EC32-4425-ADAE-9CE65DE22283}" dt="2021-04-19T12:57:39.733" v="2326" actId="20577"/>
          <ac:spMkLst>
            <pc:docMk/>
            <pc:sldMk cId="154227699" sldId="506"/>
            <ac:spMk id="3" creationId="{00000000-0000-0000-0000-000000000000}"/>
          </ac:spMkLst>
        </pc:spChg>
      </pc:sldChg>
      <pc:sldChg chg="modSp mod">
        <pc:chgData name="Michael Heaney" userId="1836dd8b24ddd450" providerId="LiveId" clId="{30D07022-EC32-4425-ADAE-9CE65DE22283}" dt="2021-04-19T03:03:27.800" v="178" actId="20577"/>
        <pc:sldMkLst>
          <pc:docMk/>
          <pc:sldMk cId="3722650640" sldId="508"/>
        </pc:sldMkLst>
        <pc:spChg chg="mod">
          <ac:chgData name="Michael Heaney" userId="1836dd8b24ddd450" providerId="LiveId" clId="{30D07022-EC32-4425-ADAE-9CE65DE22283}" dt="2021-04-19T03:03:27.800" v="178" actId="20577"/>
          <ac:spMkLst>
            <pc:docMk/>
            <pc:sldMk cId="3722650640" sldId="508"/>
            <ac:spMk id="3" creationId="{00000000-0000-0000-0000-000000000000}"/>
          </ac:spMkLst>
        </pc:spChg>
      </pc:sldChg>
      <pc:sldChg chg="delSp modSp mod">
        <pc:chgData name="Michael Heaney" userId="1836dd8b24ddd450" providerId="LiveId" clId="{30D07022-EC32-4425-ADAE-9CE65DE22283}" dt="2021-04-19T12:58:26.278" v="2329" actId="207"/>
        <pc:sldMkLst>
          <pc:docMk/>
          <pc:sldMk cId="348843644" sldId="509"/>
        </pc:sldMkLst>
        <pc:spChg chg="mod">
          <ac:chgData name="Michael Heaney" userId="1836dd8b24ddd450" providerId="LiveId" clId="{30D07022-EC32-4425-ADAE-9CE65DE22283}" dt="2021-04-19T12:58:26.278" v="2329" actId="207"/>
          <ac:spMkLst>
            <pc:docMk/>
            <pc:sldMk cId="348843644" sldId="509"/>
            <ac:spMk id="2" creationId="{00000000-0000-0000-0000-000000000000}"/>
          </ac:spMkLst>
        </pc:spChg>
        <pc:spChg chg="del mod">
          <ac:chgData name="Michael Heaney" userId="1836dd8b24ddd450" providerId="LiveId" clId="{30D07022-EC32-4425-ADAE-9CE65DE22283}" dt="2021-04-19T03:29:53.663" v="465" actId="478"/>
          <ac:spMkLst>
            <pc:docMk/>
            <pc:sldMk cId="348843644" sldId="509"/>
            <ac:spMk id="3" creationId="{00000000-0000-0000-0000-000000000000}"/>
          </ac:spMkLst>
        </pc:spChg>
      </pc:sldChg>
      <pc:sldChg chg="delSp del">
        <pc:chgData name="Michael Heaney" userId="1836dd8b24ddd450" providerId="LiveId" clId="{30D07022-EC32-4425-ADAE-9CE65DE22283}" dt="2021-04-19T03:53:54.810" v="1233" actId="47"/>
        <pc:sldMkLst>
          <pc:docMk/>
          <pc:sldMk cId="3904300972" sldId="510"/>
        </pc:sldMkLst>
        <pc:picChg chg="del">
          <ac:chgData name="Michael Heaney" userId="1836dd8b24ddd450" providerId="LiveId" clId="{30D07022-EC32-4425-ADAE-9CE65DE22283}" dt="2021-04-19T03:53:39.880" v="1231" actId="21"/>
          <ac:picMkLst>
            <pc:docMk/>
            <pc:sldMk cId="3904300972" sldId="510"/>
            <ac:picMk id="1026" creationId="{00000000-0000-0000-0000-000000000000}"/>
          </ac:picMkLst>
        </pc:picChg>
      </pc:sldChg>
      <pc:sldChg chg="modSp mod">
        <pc:chgData name="Michael Heaney" userId="1836dd8b24ddd450" providerId="LiveId" clId="{30D07022-EC32-4425-ADAE-9CE65DE22283}" dt="2021-04-23T06:56:47.683" v="2358" actId="1076"/>
        <pc:sldMkLst>
          <pc:docMk/>
          <pc:sldMk cId="4022338660" sldId="511"/>
        </pc:sldMkLst>
        <pc:spChg chg="mod">
          <ac:chgData name="Michael Heaney" userId="1836dd8b24ddd450" providerId="LiveId" clId="{30D07022-EC32-4425-ADAE-9CE65DE22283}" dt="2021-04-19T12:59:37.400" v="2337" actId="207"/>
          <ac:spMkLst>
            <pc:docMk/>
            <pc:sldMk cId="4022338660" sldId="511"/>
            <ac:spMk id="2" creationId="{00000000-0000-0000-0000-000000000000}"/>
          </ac:spMkLst>
        </pc:spChg>
        <pc:picChg chg="mod">
          <ac:chgData name="Michael Heaney" userId="1836dd8b24ddd450" providerId="LiveId" clId="{30D07022-EC32-4425-ADAE-9CE65DE22283}" dt="2021-04-23T06:56:47.683" v="2358" actId="1076"/>
          <ac:picMkLst>
            <pc:docMk/>
            <pc:sldMk cId="4022338660" sldId="511"/>
            <ac:picMk id="2050" creationId="{00000000-0000-0000-0000-000000000000}"/>
          </ac:picMkLst>
        </pc:picChg>
      </pc:sldChg>
      <pc:sldChg chg="modSp del mod">
        <pc:chgData name="Michael Heaney" userId="1836dd8b24ddd450" providerId="LiveId" clId="{30D07022-EC32-4425-ADAE-9CE65DE22283}" dt="2021-04-23T07:00:44.840" v="2382" actId="47"/>
        <pc:sldMkLst>
          <pc:docMk/>
          <pc:sldMk cId="311093979" sldId="513"/>
        </pc:sldMkLst>
        <pc:spChg chg="mod">
          <ac:chgData name="Michael Heaney" userId="1836dd8b24ddd450" providerId="LiveId" clId="{30D07022-EC32-4425-ADAE-9CE65DE22283}" dt="2021-04-23T07:00:11.369" v="2370" actId="20577"/>
          <ac:spMkLst>
            <pc:docMk/>
            <pc:sldMk cId="311093979" sldId="513"/>
            <ac:spMk id="3" creationId="{00000000-0000-0000-0000-000000000000}"/>
          </ac:spMkLst>
        </pc:spChg>
      </pc:sldChg>
      <pc:sldChg chg="modSp add mod">
        <pc:chgData name="Michael Heaney" userId="1836dd8b24ddd450" providerId="LiveId" clId="{30D07022-EC32-4425-ADAE-9CE65DE22283}" dt="2021-04-23T08:19:23.204" v="2502" actId="20577"/>
        <pc:sldMkLst>
          <pc:docMk/>
          <pc:sldMk cId="3824095151" sldId="514"/>
        </pc:sldMkLst>
        <pc:spChg chg="mod">
          <ac:chgData name="Michael Heaney" userId="1836dd8b24ddd450" providerId="LiveId" clId="{30D07022-EC32-4425-ADAE-9CE65DE22283}" dt="2021-04-23T08:19:23.204" v="2502" actId="20577"/>
          <ac:spMkLst>
            <pc:docMk/>
            <pc:sldMk cId="3824095151" sldId="514"/>
            <ac:spMk id="3" creationId="{00000000-0000-0000-0000-000000000000}"/>
          </ac:spMkLst>
        </pc:spChg>
      </pc:sldChg>
      <pc:sldChg chg="modSp add mod ord">
        <pc:chgData name="Michael Heaney" userId="1836dd8b24ddd450" providerId="LiveId" clId="{30D07022-EC32-4425-ADAE-9CE65DE22283}" dt="2021-04-19T12:59:29.495" v="2336" actId="207"/>
        <pc:sldMkLst>
          <pc:docMk/>
          <pc:sldMk cId="2961615388" sldId="515"/>
        </pc:sldMkLst>
        <pc:spChg chg="mod">
          <ac:chgData name="Michael Heaney" userId="1836dd8b24ddd450" providerId="LiveId" clId="{30D07022-EC32-4425-ADAE-9CE65DE22283}" dt="2021-04-19T12:59:29.495" v="2336" actId="207"/>
          <ac:spMkLst>
            <pc:docMk/>
            <pc:sldMk cId="2961615388" sldId="515"/>
            <ac:spMk id="2" creationId="{00000000-0000-0000-0000-000000000000}"/>
          </ac:spMkLst>
        </pc:spChg>
        <pc:spChg chg="mod">
          <ac:chgData name="Michael Heaney" userId="1836dd8b24ddd450" providerId="LiveId" clId="{30D07022-EC32-4425-ADAE-9CE65DE22283}" dt="2021-04-19T03:52:45.756" v="1228" actId="12"/>
          <ac:spMkLst>
            <pc:docMk/>
            <pc:sldMk cId="2961615388" sldId="515"/>
            <ac:spMk id="3" creationId="{00000000-0000-0000-0000-000000000000}"/>
          </ac:spMkLst>
        </pc:spChg>
      </pc:sldChg>
      <pc:sldChg chg="addSp modSp add mod">
        <pc:chgData name="Michael Heaney" userId="1836dd8b24ddd450" providerId="LiveId" clId="{30D07022-EC32-4425-ADAE-9CE65DE22283}" dt="2021-04-19T03:40:14.849" v="747" actId="1076"/>
        <pc:sldMkLst>
          <pc:docMk/>
          <pc:sldMk cId="2762351313" sldId="516"/>
        </pc:sldMkLst>
        <pc:spChg chg="mod">
          <ac:chgData name="Michael Heaney" userId="1836dd8b24ddd450" providerId="LiveId" clId="{30D07022-EC32-4425-ADAE-9CE65DE22283}" dt="2021-04-19T03:40:08.960" v="745" actId="1076"/>
          <ac:spMkLst>
            <pc:docMk/>
            <pc:sldMk cId="2762351313" sldId="516"/>
            <ac:spMk id="3" creationId="{00000000-0000-0000-0000-000000000000}"/>
          </ac:spMkLst>
        </pc:spChg>
        <pc:picChg chg="add mod">
          <ac:chgData name="Michael Heaney" userId="1836dd8b24ddd450" providerId="LiveId" clId="{30D07022-EC32-4425-ADAE-9CE65DE22283}" dt="2021-04-19T03:40:14.849" v="747" actId="1076"/>
          <ac:picMkLst>
            <pc:docMk/>
            <pc:sldMk cId="2762351313" sldId="516"/>
            <ac:picMk id="5" creationId="{3A61935F-2C67-4B7B-8CF5-7C321F4BA56E}"/>
          </ac:picMkLst>
        </pc:picChg>
      </pc:sldChg>
      <pc:sldChg chg="addSp modSp add mod">
        <pc:chgData name="Michael Heaney" userId="1836dd8b24ddd450" providerId="LiveId" clId="{30D07022-EC32-4425-ADAE-9CE65DE22283}" dt="2021-04-23T06:55:49.759" v="2355" actId="255"/>
        <pc:sldMkLst>
          <pc:docMk/>
          <pc:sldMk cId="2234847439" sldId="517"/>
        </pc:sldMkLst>
        <pc:spChg chg="mod">
          <ac:chgData name="Michael Heaney" userId="1836dd8b24ddd450" providerId="LiveId" clId="{30D07022-EC32-4425-ADAE-9CE65DE22283}" dt="2021-04-19T12:58:49.425" v="2331" actId="207"/>
          <ac:spMkLst>
            <pc:docMk/>
            <pc:sldMk cId="2234847439" sldId="517"/>
            <ac:spMk id="2" creationId="{00000000-0000-0000-0000-000000000000}"/>
          </ac:spMkLst>
        </pc:spChg>
        <pc:spChg chg="mod">
          <ac:chgData name="Michael Heaney" userId="1836dd8b24ddd450" providerId="LiveId" clId="{30D07022-EC32-4425-ADAE-9CE65DE22283}" dt="2021-04-19T03:20:38.086" v="347" actId="20577"/>
          <ac:spMkLst>
            <pc:docMk/>
            <pc:sldMk cId="2234847439" sldId="517"/>
            <ac:spMk id="3" creationId="{00000000-0000-0000-0000-000000000000}"/>
          </ac:spMkLst>
        </pc:spChg>
        <pc:spChg chg="add mod">
          <ac:chgData name="Michael Heaney" userId="1836dd8b24ddd450" providerId="LiveId" clId="{30D07022-EC32-4425-ADAE-9CE65DE22283}" dt="2021-04-23T06:55:49.759" v="2355" actId="255"/>
          <ac:spMkLst>
            <pc:docMk/>
            <pc:sldMk cId="2234847439" sldId="517"/>
            <ac:spMk id="7" creationId="{07887DA1-9CDF-4629-AE8A-A27E87F82D22}"/>
          </ac:spMkLst>
        </pc:spChg>
        <pc:picChg chg="add mod">
          <ac:chgData name="Michael Heaney" userId="1836dd8b24ddd450" providerId="LiveId" clId="{30D07022-EC32-4425-ADAE-9CE65DE22283}" dt="2021-04-19T03:20:59.523" v="352" actId="1076"/>
          <ac:picMkLst>
            <pc:docMk/>
            <pc:sldMk cId="2234847439" sldId="517"/>
            <ac:picMk id="5" creationId="{1804D5C9-5E6E-43EF-81D5-45A247B2C656}"/>
          </ac:picMkLst>
        </pc:picChg>
        <pc:picChg chg="add mod">
          <ac:chgData name="Michael Heaney" userId="1836dd8b24ddd450" providerId="LiveId" clId="{30D07022-EC32-4425-ADAE-9CE65DE22283}" dt="2021-04-19T03:49:55.950" v="1110" actId="1036"/>
          <ac:picMkLst>
            <pc:docMk/>
            <pc:sldMk cId="2234847439" sldId="517"/>
            <ac:picMk id="6" creationId="{BB985CCA-378A-4C61-BC6F-F7E41FC435BC}"/>
          </ac:picMkLst>
        </pc:picChg>
      </pc:sldChg>
      <pc:sldChg chg="addSp modSp new mod">
        <pc:chgData name="Michael Heaney" userId="1836dd8b24ddd450" providerId="LiveId" clId="{30D07022-EC32-4425-ADAE-9CE65DE22283}" dt="2021-04-23T06:56:18.616" v="2357" actId="1076"/>
        <pc:sldMkLst>
          <pc:docMk/>
          <pc:sldMk cId="323433577" sldId="518"/>
        </pc:sldMkLst>
        <pc:spChg chg="mod">
          <ac:chgData name="Michael Heaney" userId="1836dd8b24ddd450" providerId="LiveId" clId="{30D07022-EC32-4425-ADAE-9CE65DE22283}" dt="2021-04-19T12:59:08.063" v="2333" actId="207"/>
          <ac:spMkLst>
            <pc:docMk/>
            <pc:sldMk cId="323433577" sldId="518"/>
            <ac:spMk id="2" creationId="{83A8F0DD-3964-4D3C-8542-6BE23494BBBA}"/>
          </ac:spMkLst>
        </pc:spChg>
        <pc:spChg chg="mod">
          <ac:chgData name="Michael Heaney" userId="1836dd8b24ddd450" providerId="LiveId" clId="{30D07022-EC32-4425-ADAE-9CE65DE22283}" dt="2021-04-19T03:59:24.928" v="1550" actId="20577"/>
          <ac:spMkLst>
            <pc:docMk/>
            <pc:sldMk cId="323433577" sldId="518"/>
            <ac:spMk id="3" creationId="{294E9466-306B-4286-B48B-47AEFE6E2C8B}"/>
          </ac:spMkLst>
        </pc:spChg>
        <pc:picChg chg="add mod">
          <ac:chgData name="Michael Heaney" userId="1836dd8b24ddd450" providerId="LiveId" clId="{30D07022-EC32-4425-ADAE-9CE65DE22283}" dt="2021-04-23T06:56:12.048" v="2356" actId="1076"/>
          <ac:picMkLst>
            <pc:docMk/>
            <pc:sldMk cId="323433577" sldId="518"/>
            <ac:picMk id="5" creationId="{33A778C5-A9B5-4F30-8A20-156CEC0EDD49}"/>
          </ac:picMkLst>
        </pc:picChg>
        <pc:picChg chg="add mod">
          <ac:chgData name="Michael Heaney" userId="1836dd8b24ddd450" providerId="LiveId" clId="{30D07022-EC32-4425-ADAE-9CE65DE22283}" dt="2021-04-19T03:44:37.534" v="828" actId="14100"/>
          <ac:picMkLst>
            <pc:docMk/>
            <pc:sldMk cId="323433577" sldId="518"/>
            <ac:picMk id="7" creationId="{9EAC255D-9F86-4035-AE36-785221FF8C15}"/>
          </ac:picMkLst>
        </pc:picChg>
        <pc:picChg chg="add mod">
          <ac:chgData name="Michael Heaney" userId="1836dd8b24ddd450" providerId="LiveId" clId="{30D07022-EC32-4425-ADAE-9CE65DE22283}" dt="2021-04-23T06:56:18.616" v="2357" actId="1076"/>
          <ac:picMkLst>
            <pc:docMk/>
            <pc:sldMk cId="323433577" sldId="518"/>
            <ac:picMk id="9" creationId="{4EC69F5F-36FD-448D-ACCD-26343B32D122}"/>
          </ac:picMkLst>
        </pc:picChg>
      </pc:sldChg>
      <pc:sldChg chg="addSp delSp modSp new del mod">
        <pc:chgData name="Michael Heaney" userId="1836dd8b24ddd450" providerId="LiveId" clId="{30D07022-EC32-4425-ADAE-9CE65DE22283}" dt="2021-04-19T03:29:43.016" v="464" actId="47"/>
        <pc:sldMkLst>
          <pc:docMk/>
          <pc:sldMk cId="1260134924" sldId="518"/>
        </pc:sldMkLst>
        <pc:spChg chg="mod">
          <ac:chgData name="Michael Heaney" userId="1836dd8b24ddd450" providerId="LiveId" clId="{30D07022-EC32-4425-ADAE-9CE65DE22283}" dt="2021-04-19T03:24:57.288" v="457" actId="207"/>
          <ac:spMkLst>
            <pc:docMk/>
            <pc:sldMk cId="1260134924" sldId="518"/>
            <ac:spMk id="2" creationId="{83E29350-FC3B-43F9-8C69-F18B505BCF8F}"/>
          </ac:spMkLst>
        </pc:spChg>
        <pc:spChg chg="del">
          <ac:chgData name="Michael Heaney" userId="1836dd8b24ddd450" providerId="LiveId" clId="{30D07022-EC32-4425-ADAE-9CE65DE22283}" dt="2021-04-19T03:28:36.840" v="461"/>
          <ac:spMkLst>
            <pc:docMk/>
            <pc:sldMk cId="1260134924" sldId="518"/>
            <ac:spMk id="3" creationId="{90B866F0-8C20-4114-8179-00E705793E2A}"/>
          </ac:spMkLst>
        </pc:spChg>
        <pc:picChg chg="add del">
          <ac:chgData name="Michael Heaney" userId="1836dd8b24ddd450" providerId="LiveId" clId="{30D07022-EC32-4425-ADAE-9CE65DE22283}" dt="2021-04-19T03:28:25.668" v="460" actId="22"/>
          <ac:picMkLst>
            <pc:docMk/>
            <pc:sldMk cId="1260134924" sldId="518"/>
            <ac:picMk id="5" creationId="{1E48F676-320D-4DFB-8DDE-94F2A8D4B4AA}"/>
          </ac:picMkLst>
        </pc:picChg>
        <pc:picChg chg="add mod">
          <ac:chgData name="Michael Heaney" userId="1836dd8b24ddd450" providerId="LiveId" clId="{30D07022-EC32-4425-ADAE-9CE65DE22283}" dt="2021-04-19T03:28:49.656" v="463" actId="1076"/>
          <ac:picMkLst>
            <pc:docMk/>
            <pc:sldMk cId="1260134924" sldId="518"/>
            <ac:picMk id="6" creationId="{1705CE64-CE28-4612-A3C9-20ADA6D18DD4}"/>
          </ac:picMkLst>
        </pc:picChg>
      </pc:sldChg>
      <pc:sldChg chg="addSp delSp modSp new mod">
        <pc:chgData name="Michael Heaney" userId="1836dd8b24ddd450" providerId="LiveId" clId="{30D07022-EC32-4425-ADAE-9CE65DE22283}" dt="2021-04-19T12:58:35.449" v="2330" actId="207"/>
        <pc:sldMkLst>
          <pc:docMk/>
          <pc:sldMk cId="2183362903" sldId="519"/>
        </pc:sldMkLst>
        <pc:spChg chg="mod">
          <ac:chgData name="Michael Heaney" userId="1836dd8b24ddd450" providerId="LiveId" clId="{30D07022-EC32-4425-ADAE-9CE65DE22283}" dt="2021-04-19T12:58:35.449" v="2330" actId="207"/>
          <ac:spMkLst>
            <pc:docMk/>
            <pc:sldMk cId="2183362903" sldId="519"/>
            <ac:spMk id="2" creationId="{8C1E9143-6D0F-4154-9474-8D7A3753B8A0}"/>
          </ac:spMkLst>
        </pc:spChg>
        <pc:spChg chg="del">
          <ac:chgData name="Michael Heaney" userId="1836dd8b24ddd450" providerId="LiveId" clId="{30D07022-EC32-4425-ADAE-9CE65DE22283}" dt="2021-04-19T03:33:50.107" v="583" actId="22"/>
          <ac:spMkLst>
            <pc:docMk/>
            <pc:sldMk cId="2183362903" sldId="519"/>
            <ac:spMk id="3" creationId="{33960DCC-CA45-48FE-A373-6D6E9DFF2412}"/>
          </ac:spMkLst>
        </pc:spChg>
        <pc:picChg chg="add mod ord">
          <ac:chgData name="Michael Heaney" userId="1836dd8b24ddd450" providerId="LiveId" clId="{30D07022-EC32-4425-ADAE-9CE65DE22283}" dt="2021-04-19T03:33:57.135" v="585" actId="1076"/>
          <ac:picMkLst>
            <pc:docMk/>
            <pc:sldMk cId="2183362903" sldId="519"/>
            <ac:picMk id="5" creationId="{E7808FC6-756C-4D5F-9550-D4F311176B84}"/>
          </ac:picMkLst>
        </pc:picChg>
      </pc:sldChg>
      <pc:sldChg chg="addSp delSp modSp new mod">
        <pc:chgData name="Michael Heaney" userId="1836dd8b24ddd450" providerId="LiveId" clId="{30D07022-EC32-4425-ADAE-9CE65DE22283}" dt="2021-04-19T12:59:00.513" v="2332" actId="207"/>
        <pc:sldMkLst>
          <pc:docMk/>
          <pc:sldMk cId="762202980" sldId="520"/>
        </pc:sldMkLst>
        <pc:spChg chg="mod">
          <ac:chgData name="Michael Heaney" userId="1836dd8b24ddd450" providerId="LiveId" clId="{30D07022-EC32-4425-ADAE-9CE65DE22283}" dt="2021-04-19T12:59:00.513" v="2332" actId="207"/>
          <ac:spMkLst>
            <pc:docMk/>
            <pc:sldMk cId="762202980" sldId="520"/>
            <ac:spMk id="2" creationId="{47172820-514D-43F9-96FD-F3B3B30ABBBC}"/>
          </ac:spMkLst>
        </pc:spChg>
        <pc:spChg chg="del">
          <ac:chgData name="Michael Heaney" userId="1836dd8b24ddd450" providerId="LiveId" clId="{30D07022-EC32-4425-ADAE-9CE65DE22283}" dt="2021-04-19T03:37:17.352" v="645" actId="22"/>
          <ac:spMkLst>
            <pc:docMk/>
            <pc:sldMk cId="762202980" sldId="520"/>
            <ac:spMk id="3" creationId="{0917A1F0-C59E-44C6-97BC-9EAD5BBF7606}"/>
          </ac:spMkLst>
        </pc:spChg>
        <pc:picChg chg="add mod ord">
          <ac:chgData name="Michael Heaney" userId="1836dd8b24ddd450" providerId="LiveId" clId="{30D07022-EC32-4425-ADAE-9CE65DE22283}" dt="2021-04-19T03:37:25.458" v="647" actId="1076"/>
          <ac:picMkLst>
            <pc:docMk/>
            <pc:sldMk cId="762202980" sldId="520"/>
            <ac:picMk id="5" creationId="{F20FCBB6-753C-41AB-BF46-7DCEC40F8637}"/>
          </ac:picMkLst>
        </pc:picChg>
        <pc:picChg chg="add mod">
          <ac:chgData name="Michael Heaney" userId="1836dd8b24ddd450" providerId="LiveId" clId="{30D07022-EC32-4425-ADAE-9CE65DE22283}" dt="2021-04-19T03:53:47.232" v="1232"/>
          <ac:picMkLst>
            <pc:docMk/>
            <pc:sldMk cId="762202980" sldId="520"/>
            <ac:picMk id="6" creationId="{51AFFDA1-75ED-4673-B991-5F4E05216368}"/>
          </ac:picMkLst>
        </pc:picChg>
      </pc:sldChg>
      <pc:sldChg chg="modSp new mod">
        <pc:chgData name="Michael Heaney" userId="1836dd8b24ddd450" providerId="LiveId" clId="{30D07022-EC32-4425-ADAE-9CE65DE22283}" dt="2021-04-19T12:59:22.980" v="2335" actId="207"/>
        <pc:sldMkLst>
          <pc:docMk/>
          <pc:sldMk cId="3403506426" sldId="521"/>
        </pc:sldMkLst>
        <pc:spChg chg="mod">
          <ac:chgData name="Michael Heaney" userId="1836dd8b24ddd450" providerId="LiveId" clId="{30D07022-EC32-4425-ADAE-9CE65DE22283}" dt="2021-04-19T12:59:22.980" v="2335" actId="207"/>
          <ac:spMkLst>
            <pc:docMk/>
            <pc:sldMk cId="3403506426" sldId="521"/>
            <ac:spMk id="2" creationId="{A05C99D9-0BC4-41D9-9BBB-CE3CAE6B7055}"/>
          </ac:spMkLst>
        </pc:spChg>
        <pc:spChg chg="mod">
          <ac:chgData name="Michael Heaney" userId="1836dd8b24ddd450" providerId="LiveId" clId="{30D07022-EC32-4425-ADAE-9CE65DE22283}" dt="2021-04-19T03:52:40.300" v="1227" actId="5793"/>
          <ac:spMkLst>
            <pc:docMk/>
            <pc:sldMk cId="3403506426" sldId="521"/>
            <ac:spMk id="3" creationId="{22656EBD-A8BD-4537-AF51-967816D24080}"/>
          </ac:spMkLst>
        </pc:spChg>
      </pc:sldChg>
      <pc:sldChg chg="modSp new mod">
        <pc:chgData name="Michael Heaney" userId="1836dd8b24ddd450" providerId="LiveId" clId="{30D07022-EC32-4425-ADAE-9CE65DE22283}" dt="2021-04-19T12:59:54.944" v="2349" actId="20577"/>
        <pc:sldMkLst>
          <pc:docMk/>
          <pc:sldMk cId="1318878535" sldId="522"/>
        </pc:sldMkLst>
        <pc:spChg chg="mod">
          <ac:chgData name="Michael Heaney" userId="1836dd8b24ddd450" providerId="LiveId" clId="{30D07022-EC32-4425-ADAE-9CE65DE22283}" dt="2021-04-19T12:59:46.361" v="2338" actId="207"/>
          <ac:spMkLst>
            <pc:docMk/>
            <pc:sldMk cId="1318878535" sldId="522"/>
            <ac:spMk id="2" creationId="{9C3EFA3D-DDE3-4C79-891F-DC83A6D9CB28}"/>
          </ac:spMkLst>
        </pc:spChg>
        <pc:spChg chg="mod">
          <ac:chgData name="Michael Heaney" userId="1836dd8b24ddd450" providerId="LiveId" clId="{30D07022-EC32-4425-ADAE-9CE65DE22283}" dt="2021-04-19T12:59:54.944" v="2349" actId="20577"/>
          <ac:spMkLst>
            <pc:docMk/>
            <pc:sldMk cId="1318878535" sldId="522"/>
            <ac:spMk id="3" creationId="{BBA935A8-D7A0-4F74-896D-CFED1F9C8EF0}"/>
          </ac:spMkLst>
        </pc:spChg>
      </pc:sldChg>
      <pc:sldChg chg="addSp delSp modSp new mod">
        <pc:chgData name="Michael Heaney" userId="1836dd8b24ddd450" providerId="LiveId" clId="{30D07022-EC32-4425-ADAE-9CE65DE22283}" dt="2021-04-19T12:59:16.662" v="2334" actId="207"/>
        <pc:sldMkLst>
          <pc:docMk/>
          <pc:sldMk cId="3034662727" sldId="523"/>
        </pc:sldMkLst>
        <pc:spChg chg="mod">
          <ac:chgData name="Michael Heaney" userId="1836dd8b24ddd450" providerId="LiveId" clId="{30D07022-EC32-4425-ADAE-9CE65DE22283}" dt="2021-04-19T12:59:16.662" v="2334" actId="207"/>
          <ac:spMkLst>
            <pc:docMk/>
            <pc:sldMk cId="3034662727" sldId="523"/>
            <ac:spMk id="2" creationId="{F5DCD122-D674-4901-8F0C-3E09EDE8452E}"/>
          </ac:spMkLst>
        </pc:spChg>
        <pc:spChg chg="mod">
          <ac:chgData name="Michael Heaney" userId="1836dd8b24ddd450" providerId="LiveId" clId="{30D07022-EC32-4425-ADAE-9CE65DE22283}" dt="2021-04-19T04:00:43.129" v="1597" actId="20577"/>
          <ac:spMkLst>
            <pc:docMk/>
            <pc:sldMk cId="3034662727" sldId="523"/>
            <ac:spMk id="3" creationId="{ECF920D5-1BE6-476C-8DC2-F2B4A9E9168D}"/>
          </ac:spMkLst>
        </pc:spChg>
        <pc:picChg chg="add del mod">
          <ac:chgData name="Michael Heaney" userId="1836dd8b24ddd450" providerId="LiveId" clId="{30D07022-EC32-4425-ADAE-9CE65DE22283}" dt="2021-04-19T03:59:36.296" v="1557" actId="478"/>
          <ac:picMkLst>
            <pc:docMk/>
            <pc:sldMk cId="3034662727" sldId="523"/>
            <ac:picMk id="5" creationId="{42892717-E015-4CC1-A059-BF8D1040084F}"/>
          </ac:picMkLst>
        </pc:picChg>
        <pc:picChg chg="add mod">
          <ac:chgData name="Michael Heaney" userId="1836dd8b24ddd450" providerId="LiveId" clId="{30D07022-EC32-4425-ADAE-9CE65DE22283}" dt="2021-04-19T04:00:33.060" v="1594" actId="14100"/>
          <ac:picMkLst>
            <pc:docMk/>
            <pc:sldMk cId="3034662727" sldId="523"/>
            <ac:picMk id="7" creationId="{9ECA10EB-3CC9-4AAA-BBF5-4F845833FADE}"/>
          </ac:picMkLst>
        </pc:picChg>
      </pc:sldChg>
      <pc:sldChg chg="modSp new mod">
        <pc:chgData name="Michael Heaney" userId="1836dd8b24ddd450" providerId="LiveId" clId="{30D07022-EC32-4425-ADAE-9CE65DE22283}" dt="2021-04-23T06:59:25.324" v="2359" actId="20577"/>
        <pc:sldMkLst>
          <pc:docMk/>
          <pc:sldMk cId="2575595227" sldId="524"/>
        </pc:sldMkLst>
        <pc:spChg chg="mod">
          <ac:chgData name="Michael Heaney" userId="1836dd8b24ddd450" providerId="LiveId" clId="{30D07022-EC32-4425-ADAE-9CE65DE22283}" dt="2021-04-19T13:00:11.087" v="2350" actId="207"/>
          <ac:spMkLst>
            <pc:docMk/>
            <pc:sldMk cId="2575595227" sldId="524"/>
            <ac:spMk id="2" creationId="{44EA6208-71FF-4305-9A12-759878F19727}"/>
          </ac:spMkLst>
        </pc:spChg>
        <pc:spChg chg="mod">
          <ac:chgData name="Michael Heaney" userId="1836dd8b24ddd450" providerId="LiveId" clId="{30D07022-EC32-4425-ADAE-9CE65DE22283}" dt="2021-04-23T06:59:25.324" v="2359" actId="20577"/>
          <ac:spMkLst>
            <pc:docMk/>
            <pc:sldMk cId="2575595227" sldId="524"/>
            <ac:spMk id="3" creationId="{1136E345-DE3B-4C0C-8743-DB7089A05589}"/>
          </ac:spMkLst>
        </pc:spChg>
      </pc:sldChg>
      <pc:sldChg chg="delSp modSp new mod">
        <pc:chgData name="Michael Heaney" userId="1836dd8b24ddd450" providerId="LiveId" clId="{30D07022-EC32-4425-ADAE-9CE65DE22283}" dt="2021-04-19T13:00:16.872" v="2351" actId="207"/>
        <pc:sldMkLst>
          <pc:docMk/>
          <pc:sldMk cId="1295053552" sldId="525"/>
        </pc:sldMkLst>
        <pc:spChg chg="mod">
          <ac:chgData name="Michael Heaney" userId="1836dd8b24ddd450" providerId="LiveId" clId="{30D07022-EC32-4425-ADAE-9CE65DE22283}" dt="2021-04-19T13:00:16.872" v="2351" actId="207"/>
          <ac:spMkLst>
            <pc:docMk/>
            <pc:sldMk cId="1295053552" sldId="525"/>
            <ac:spMk id="2" creationId="{0DE5AB58-A94A-4ACE-B533-8974F146C781}"/>
          </ac:spMkLst>
        </pc:spChg>
        <pc:spChg chg="del mod">
          <ac:chgData name="Michael Heaney" userId="1836dd8b24ddd450" providerId="LiveId" clId="{30D07022-EC32-4425-ADAE-9CE65DE22283}" dt="2021-04-19T04:06:47.523" v="1953" actId="478"/>
          <ac:spMkLst>
            <pc:docMk/>
            <pc:sldMk cId="1295053552" sldId="525"/>
            <ac:spMk id="3" creationId="{F742982B-FDB1-4B09-BC46-BB15D69A3C20}"/>
          </ac:spMkLst>
        </pc:spChg>
      </pc:sldChg>
      <pc:sldChg chg="modSp new mod">
        <pc:chgData name="Michael Heaney" userId="1836dd8b24ddd450" providerId="LiveId" clId="{30D07022-EC32-4425-ADAE-9CE65DE22283}" dt="2021-04-19T13:00:39.287" v="2352" actId="207"/>
        <pc:sldMkLst>
          <pc:docMk/>
          <pc:sldMk cId="3207828535" sldId="526"/>
        </pc:sldMkLst>
        <pc:spChg chg="mod">
          <ac:chgData name="Michael Heaney" userId="1836dd8b24ddd450" providerId="LiveId" clId="{30D07022-EC32-4425-ADAE-9CE65DE22283}" dt="2021-04-19T13:00:39.287" v="2352" actId="207"/>
          <ac:spMkLst>
            <pc:docMk/>
            <pc:sldMk cId="3207828535" sldId="526"/>
            <ac:spMk id="2" creationId="{37C07E91-E088-4908-9A34-67EE91FB9B6A}"/>
          </ac:spMkLst>
        </pc:spChg>
        <pc:spChg chg="mod">
          <ac:chgData name="Michael Heaney" userId="1836dd8b24ddd450" providerId="LiveId" clId="{30D07022-EC32-4425-ADAE-9CE65DE22283}" dt="2021-04-19T04:27:13.360" v="2263" actId="114"/>
          <ac:spMkLst>
            <pc:docMk/>
            <pc:sldMk cId="3207828535" sldId="526"/>
            <ac:spMk id="3" creationId="{425C54F9-A48A-4223-BE7F-018FF6FF189F}"/>
          </ac:spMkLst>
        </pc:spChg>
      </pc:sldChg>
      <pc:sldChg chg="modSp add mod">
        <pc:chgData name="Michael Heaney" userId="1836dd8b24ddd450" providerId="LiveId" clId="{30D07022-EC32-4425-ADAE-9CE65DE22283}" dt="2021-04-23T08:19:36.072" v="2522" actId="20577"/>
        <pc:sldMkLst>
          <pc:docMk/>
          <pc:sldMk cId="224062559" sldId="527"/>
        </pc:sldMkLst>
        <pc:spChg chg="mod">
          <ac:chgData name="Michael Heaney" userId="1836dd8b24ddd450" providerId="LiveId" clId="{30D07022-EC32-4425-ADAE-9CE65DE22283}" dt="2021-04-23T08:19:36.072" v="2522" actId="20577"/>
          <ac:spMkLst>
            <pc:docMk/>
            <pc:sldMk cId="224062559" sldId="527"/>
            <ac:spMk id="3" creationId="{00000000-0000-0000-0000-000000000000}"/>
          </ac:spMkLst>
        </pc:spChg>
      </pc:sldChg>
      <pc:sldMasterChg chg="setBg modSldLayout">
        <pc:chgData name="Michael Heaney" userId="1836dd8b24ddd450" providerId="LiveId" clId="{30D07022-EC32-4425-ADAE-9CE65DE22283}" dt="2021-04-19T03:41:29.509" v="749"/>
        <pc:sldMasterMkLst>
          <pc:docMk/>
          <pc:sldMasterMk cId="0" sldId="2147483660"/>
        </pc:sldMasterMkLst>
        <pc:sldLayoutChg chg="setBg">
          <pc:chgData name="Michael Heaney" userId="1836dd8b24ddd450" providerId="LiveId" clId="{30D07022-EC32-4425-ADAE-9CE65DE22283}" dt="2021-04-19T03:41:29.509" v="749"/>
          <pc:sldLayoutMkLst>
            <pc:docMk/>
            <pc:sldMasterMk cId="0" sldId="2147483660"/>
            <pc:sldLayoutMk cId="0" sldId="2147483661"/>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2"/>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3"/>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4"/>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5"/>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6"/>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7"/>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8"/>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69"/>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70"/>
          </pc:sldLayoutMkLst>
        </pc:sldLayoutChg>
        <pc:sldLayoutChg chg="setBg">
          <pc:chgData name="Michael Heaney" userId="1836dd8b24ddd450" providerId="LiveId" clId="{30D07022-EC32-4425-ADAE-9CE65DE22283}" dt="2021-04-19T03:41:29.509" v="749"/>
          <pc:sldLayoutMkLst>
            <pc:docMk/>
            <pc:sldMasterMk cId="0" sldId="2147483660"/>
            <pc:sldLayoutMk cId="0" sldId="2147483671"/>
          </pc:sldLayoutMkLst>
        </pc:sldLayoutChg>
      </pc:sldMasterChg>
    </pc:docChg>
  </pc:docChgLst>
  <pc:docChgLst>
    <pc:chgData name="Michael Heaney" userId="1836dd8b24ddd450" providerId="LiveId" clId="{A429669B-A857-4B00-8D59-8C6D52DD2E6C}"/>
    <pc:docChg chg="modSld">
      <pc:chgData name="Michael Heaney" userId="1836dd8b24ddd450" providerId="LiveId" clId="{A429669B-A857-4B00-8D59-8C6D52DD2E6C}" dt="2022-08-25T12:14:52.750" v="141" actId="20577"/>
      <pc:docMkLst>
        <pc:docMk/>
      </pc:docMkLst>
      <pc:sldChg chg="modSp mod">
        <pc:chgData name="Michael Heaney" userId="1836dd8b24ddd450" providerId="LiveId" clId="{A429669B-A857-4B00-8D59-8C6D52DD2E6C}" dt="2022-08-25T11:03:52.351" v="17" actId="6549"/>
        <pc:sldMkLst>
          <pc:docMk/>
          <pc:sldMk cId="0" sldId="256"/>
        </pc:sldMkLst>
        <pc:spChg chg="mod">
          <ac:chgData name="Michael Heaney" userId="1836dd8b24ddd450" providerId="LiveId" clId="{A429669B-A857-4B00-8D59-8C6D52DD2E6C}" dt="2022-08-25T11:03:52.351" v="17" actId="6549"/>
          <ac:spMkLst>
            <pc:docMk/>
            <pc:sldMk cId="0" sldId="256"/>
            <ac:spMk id="3" creationId="{00000000-0000-0000-0000-000000000000}"/>
          </ac:spMkLst>
        </pc:spChg>
      </pc:sldChg>
      <pc:sldChg chg="modSp mod">
        <pc:chgData name="Michael Heaney" userId="1836dd8b24ddd450" providerId="LiveId" clId="{A429669B-A857-4B00-8D59-8C6D52DD2E6C}" dt="2022-08-25T12:14:13.720" v="57" actId="20577"/>
        <pc:sldMkLst>
          <pc:docMk/>
          <pc:sldMk cId="154227699" sldId="506"/>
        </pc:sldMkLst>
        <pc:spChg chg="mod">
          <ac:chgData name="Michael Heaney" userId="1836dd8b24ddd450" providerId="LiveId" clId="{A429669B-A857-4B00-8D59-8C6D52DD2E6C}" dt="2022-08-25T12:14:13.720" v="57" actId="20577"/>
          <ac:spMkLst>
            <pc:docMk/>
            <pc:sldMk cId="154227699" sldId="506"/>
            <ac:spMk id="3" creationId="{00000000-0000-0000-0000-000000000000}"/>
          </ac:spMkLst>
        </pc:spChg>
      </pc:sldChg>
      <pc:sldChg chg="modSp mod">
        <pc:chgData name="Michael Heaney" userId="1836dd8b24ddd450" providerId="LiveId" clId="{A429669B-A857-4B00-8D59-8C6D52DD2E6C}" dt="2022-08-25T12:14:06.737" v="37" actId="20577"/>
        <pc:sldMkLst>
          <pc:docMk/>
          <pc:sldMk cId="3722650640" sldId="508"/>
        </pc:sldMkLst>
        <pc:spChg chg="mod">
          <ac:chgData name="Michael Heaney" userId="1836dd8b24ddd450" providerId="LiveId" clId="{A429669B-A857-4B00-8D59-8C6D52DD2E6C}" dt="2022-08-25T12:14:06.737" v="37" actId="20577"/>
          <ac:spMkLst>
            <pc:docMk/>
            <pc:sldMk cId="3722650640" sldId="508"/>
            <ac:spMk id="3" creationId="{00000000-0000-0000-0000-000000000000}"/>
          </ac:spMkLst>
        </pc:spChg>
      </pc:sldChg>
      <pc:sldChg chg="modSp mod">
        <pc:chgData name="Michael Heaney" userId="1836dd8b24ddd450" providerId="LiveId" clId="{A429669B-A857-4B00-8D59-8C6D52DD2E6C}" dt="2022-08-25T12:14:22.495" v="78" actId="20577"/>
        <pc:sldMkLst>
          <pc:docMk/>
          <pc:sldMk cId="3824095151" sldId="514"/>
        </pc:sldMkLst>
        <pc:spChg chg="mod">
          <ac:chgData name="Michael Heaney" userId="1836dd8b24ddd450" providerId="LiveId" clId="{A429669B-A857-4B00-8D59-8C6D52DD2E6C}" dt="2022-08-25T12:14:22.495" v="78" actId="20577"/>
          <ac:spMkLst>
            <pc:docMk/>
            <pc:sldMk cId="3824095151" sldId="514"/>
            <ac:spMk id="3" creationId="{00000000-0000-0000-0000-000000000000}"/>
          </ac:spMkLst>
        </pc:spChg>
      </pc:sldChg>
      <pc:sldChg chg="modSp mod">
        <pc:chgData name="Michael Heaney" userId="1836dd8b24ddd450" providerId="LiveId" clId="{A429669B-A857-4B00-8D59-8C6D52DD2E6C}" dt="2022-08-25T12:14:32.684" v="98" actId="20577"/>
        <pc:sldMkLst>
          <pc:docMk/>
          <pc:sldMk cId="224062559" sldId="527"/>
        </pc:sldMkLst>
        <pc:spChg chg="mod">
          <ac:chgData name="Michael Heaney" userId="1836dd8b24ddd450" providerId="LiveId" clId="{A429669B-A857-4B00-8D59-8C6D52DD2E6C}" dt="2022-08-25T12:14:32.684" v="98" actId="20577"/>
          <ac:spMkLst>
            <pc:docMk/>
            <pc:sldMk cId="224062559" sldId="527"/>
            <ac:spMk id="3" creationId="{00000000-0000-0000-0000-000000000000}"/>
          </ac:spMkLst>
        </pc:spChg>
      </pc:sldChg>
      <pc:sldChg chg="modSp mod">
        <pc:chgData name="Michael Heaney" userId="1836dd8b24ddd450" providerId="LiveId" clId="{A429669B-A857-4B00-8D59-8C6D52DD2E6C}" dt="2022-08-25T12:14:52.750" v="141" actId="20577"/>
        <pc:sldMkLst>
          <pc:docMk/>
          <pc:sldMk cId="4011096008" sldId="581"/>
        </pc:sldMkLst>
        <pc:spChg chg="mod">
          <ac:chgData name="Michael Heaney" userId="1836dd8b24ddd450" providerId="LiveId" clId="{A429669B-A857-4B00-8D59-8C6D52DD2E6C}" dt="2022-08-25T12:14:52.750" v="141" actId="20577"/>
          <ac:spMkLst>
            <pc:docMk/>
            <pc:sldMk cId="4011096008" sldId="581"/>
            <ac:spMk id="3" creationId="{00000000-0000-0000-0000-000000000000}"/>
          </ac:spMkLst>
        </pc:spChg>
      </pc:sldChg>
      <pc:sldChg chg="modSp mod">
        <pc:chgData name="Michael Heaney" userId="1836dd8b24ddd450" providerId="LiveId" clId="{A429669B-A857-4B00-8D59-8C6D52DD2E6C}" dt="2022-08-25T12:14:40.349" v="120" actId="20577"/>
        <pc:sldMkLst>
          <pc:docMk/>
          <pc:sldMk cId="3111933373" sldId="582"/>
        </pc:sldMkLst>
        <pc:spChg chg="mod">
          <ac:chgData name="Michael Heaney" userId="1836dd8b24ddd450" providerId="LiveId" clId="{A429669B-A857-4B00-8D59-8C6D52DD2E6C}" dt="2022-08-25T12:14:40.349" v="120" actId="20577"/>
          <ac:spMkLst>
            <pc:docMk/>
            <pc:sldMk cId="3111933373" sldId="582"/>
            <ac:spMk id="3" creationId="{00000000-0000-0000-0000-000000000000}"/>
          </ac:spMkLst>
        </pc:spChg>
      </pc:sldChg>
    </pc:docChg>
  </pc:docChgLst>
  <pc:docChgLst>
    <pc:chgData name="Michael Heaney" userId="1836dd8b24ddd450" providerId="LiveId" clId="{FA232C8F-C37F-4E1E-B337-176213ADF005}"/>
    <pc:docChg chg="addSld modSld">
      <pc:chgData name="Michael Heaney" userId="1836dd8b24ddd450" providerId="LiveId" clId="{FA232C8F-C37F-4E1E-B337-176213ADF005}" dt="2019-09-12T04:19:29.943" v="0"/>
      <pc:docMkLst>
        <pc:docMk/>
      </pc:docMkLst>
      <pc:sldChg chg="add">
        <pc:chgData name="Michael Heaney" userId="1836dd8b24ddd450" providerId="LiveId" clId="{FA232C8F-C37F-4E1E-B337-176213ADF005}" dt="2019-09-12T04:19:29.943" v="0"/>
        <pc:sldMkLst>
          <pc:docMk/>
          <pc:sldMk cId="176111304" sldId="514"/>
        </pc:sldMkLst>
      </pc:sldChg>
    </pc:docChg>
  </pc:docChgLst>
  <pc:docChgLst>
    <pc:chgData name="Michael Heaney" userId="1836dd8b24ddd450" providerId="LiveId" clId="{30B9BEC6-6786-4190-A3CB-7D873077D740}"/>
    <pc:docChg chg="modSld">
      <pc:chgData name="Michael Heaney" userId="1836dd8b24ddd450" providerId="LiveId" clId="{30B9BEC6-6786-4190-A3CB-7D873077D740}" dt="2023-06-14T05:21:45.730" v="14" actId="20577"/>
      <pc:docMkLst>
        <pc:docMk/>
      </pc:docMkLst>
      <pc:sldChg chg="modSp mod">
        <pc:chgData name="Michael Heaney" userId="1836dd8b24ddd450" providerId="LiveId" clId="{30B9BEC6-6786-4190-A3CB-7D873077D740}" dt="2023-06-14T05:21:45.730" v="14" actId="20577"/>
        <pc:sldMkLst>
          <pc:docMk/>
          <pc:sldMk cId="0" sldId="256"/>
        </pc:sldMkLst>
        <pc:spChg chg="mod">
          <ac:chgData name="Michael Heaney" userId="1836dd8b24ddd450" providerId="LiveId" clId="{30B9BEC6-6786-4190-A3CB-7D873077D740}" dt="2023-06-14T05:21:45.730" v="14" actId="20577"/>
          <ac:spMkLst>
            <pc:docMk/>
            <pc:sldMk cId="0" sldId="256"/>
            <ac:spMk id="3" creationId="{00000000-0000-0000-0000-000000000000}"/>
          </ac:spMkLst>
        </pc:spChg>
      </pc:sldChg>
    </pc:docChg>
  </pc:docChgLst>
  <pc:docChgLst>
    <pc:chgData name="Michael Heaney" userId="1836dd8b24ddd450" providerId="LiveId" clId="{6AF0C67B-BAD1-47E5-83D5-A7487BFE3469}"/>
    <pc:docChg chg="custSel delSld modSld">
      <pc:chgData name="Michael Heaney" userId="1836dd8b24ddd450" providerId="LiveId" clId="{6AF0C67B-BAD1-47E5-83D5-A7487BFE3469}" dt="2020-06-12T11:25:58.495" v="44" actId="20577"/>
      <pc:docMkLst>
        <pc:docMk/>
      </pc:docMkLst>
      <pc:sldChg chg="modSp mod">
        <pc:chgData name="Michael Heaney" userId="1836dd8b24ddd450" providerId="LiveId" clId="{6AF0C67B-BAD1-47E5-83D5-A7487BFE3469}" dt="2020-06-11T08:13:27.492" v="10" actId="20577"/>
        <pc:sldMkLst>
          <pc:docMk/>
          <pc:sldMk cId="0" sldId="256"/>
        </pc:sldMkLst>
        <pc:spChg chg="mod">
          <ac:chgData name="Michael Heaney" userId="1836dd8b24ddd450" providerId="LiveId" clId="{6AF0C67B-BAD1-47E5-83D5-A7487BFE3469}" dt="2020-06-11T08:13:27.492" v="10" actId="20577"/>
          <ac:spMkLst>
            <pc:docMk/>
            <pc:sldMk cId="0" sldId="256"/>
            <ac:spMk id="3" creationId="{00000000-0000-0000-0000-000000000000}"/>
          </ac:spMkLst>
        </pc:spChg>
      </pc:sldChg>
      <pc:sldChg chg="modSp">
        <pc:chgData name="Michael Heaney" userId="1836dd8b24ddd450" providerId="LiveId" clId="{6AF0C67B-BAD1-47E5-83D5-A7487BFE3469}" dt="2020-06-11T08:13:49.209" v="12" actId="1076"/>
        <pc:sldMkLst>
          <pc:docMk/>
          <pc:sldMk cId="4022338660" sldId="511"/>
        </pc:sldMkLst>
        <pc:picChg chg="mod">
          <ac:chgData name="Michael Heaney" userId="1836dd8b24ddd450" providerId="LiveId" clId="{6AF0C67B-BAD1-47E5-83D5-A7487BFE3469}" dt="2020-06-11T08:13:49.209" v="12" actId="1076"/>
          <ac:picMkLst>
            <pc:docMk/>
            <pc:sldMk cId="4022338660" sldId="511"/>
            <ac:picMk id="2050" creationId="{00000000-0000-0000-0000-000000000000}"/>
          </ac:picMkLst>
        </pc:picChg>
      </pc:sldChg>
      <pc:sldChg chg="modSp mod">
        <pc:chgData name="Michael Heaney" userId="1836dd8b24ddd450" providerId="LiveId" clId="{6AF0C67B-BAD1-47E5-83D5-A7487BFE3469}" dt="2020-06-12T11:25:58.495" v="44" actId="20577"/>
        <pc:sldMkLst>
          <pc:docMk/>
          <pc:sldMk cId="311093979" sldId="513"/>
        </pc:sldMkLst>
        <pc:spChg chg="mod">
          <ac:chgData name="Michael Heaney" userId="1836dd8b24ddd450" providerId="LiveId" clId="{6AF0C67B-BAD1-47E5-83D5-A7487BFE3469}" dt="2020-06-12T11:25:58.495" v="44" actId="20577"/>
          <ac:spMkLst>
            <pc:docMk/>
            <pc:sldMk cId="311093979" sldId="513"/>
            <ac:spMk id="3" creationId="{00000000-0000-0000-0000-000000000000}"/>
          </ac:spMkLst>
        </pc:spChg>
      </pc:sldChg>
      <pc:sldChg chg="del">
        <pc:chgData name="Michael Heaney" userId="1836dd8b24ddd450" providerId="LiveId" clId="{6AF0C67B-BAD1-47E5-83D5-A7487BFE3469}" dt="2020-06-11T08:13:47.204" v="11" actId="47"/>
        <pc:sldMkLst>
          <pc:docMk/>
          <pc:sldMk cId="176111304" sldId="514"/>
        </pc:sldMkLst>
      </pc:sldChg>
    </pc:docChg>
  </pc:docChgLst>
  <pc:docChgLst>
    <pc:chgData name="Michael Heaney" userId="1836dd8b24ddd450" providerId="LiveId" clId="{E80FCD85-1106-494F-9110-9FBCE2A795AC}"/>
    <pc:docChg chg="modSld">
      <pc:chgData name="Michael Heaney" userId="1836dd8b24ddd450" providerId="LiveId" clId="{E80FCD85-1106-494F-9110-9FBCE2A795AC}" dt="2021-04-23T13:17:21.857" v="28" actId="20577"/>
      <pc:docMkLst>
        <pc:docMk/>
      </pc:docMkLst>
      <pc:sldChg chg="modSp mod">
        <pc:chgData name="Michael Heaney" userId="1836dd8b24ddd450" providerId="LiveId" clId="{E80FCD85-1106-494F-9110-9FBCE2A795AC}" dt="2021-04-23T13:17:21.857" v="28" actId="20577"/>
        <pc:sldMkLst>
          <pc:docMk/>
          <pc:sldMk cId="0" sldId="256"/>
        </pc:sldMkLst>
        <pc:spChg chg="mod">
          <ac:chgData name="Michael Heaney" userId="1836dd8b24ddd450" providerId="LiveId" clId="{E80FCD85-1106-494F-9110-9FBCE2A795AC}" dt="2021-04-23T13:17:21.857" v="28" actId="20577"/>
          <ac:spMkLst>
            <pc:docMk/>
            <pc:sldMk cId="0" sldId="256"/>
            <ac:spMk id="3" creationId="{00000000-0000-0000-0000-000000000000}"/>
          </ac:spMkLst>
        </pc:spChg>
      </pc:sldChg>
    </pc:docChg>
  </pc:docChgLst>
  <pc:docChgLst>
    <pc:chgData name="Michael Heaney" userId="1836dd8b24ddd450" providerId="LiveId" clId="{53DD0D88-27F4-4642-A4EF-79856D9F175C}"/>
    <pc:docChg chg="custSel addSld delSld modSld sldOrd">
      <pc:chgData name="Michael Heaney" userId="1836dd8b24ddd450" providerId="LiveId" clId="{53DD0D88-27F4-4642-A4EF-79856D9F175C}" dt="2022-06-16T08:06:17.332" v="484" actId="14100"/>
      <pc:docMkLst>
        <pc:docMk/>
      </pc:docMkLst>
      <pc:sldChg chg="modSp mod">
        <pc:chgData name="Michael Heaney" userId="1836dd8b24ddd450" providerId="LiveId" clId="{53DD0D88-27F4-4642-A4EF-79856D9F175C}" dt="2022-06-16T06:38:25.512" v="7" actId="20577"/>
        <pc:sldMkLst>
          <pc:docMk/>
          <pc:sldMk cId="0" sldId="256"/>
        </pc:sldMkLst>
        <pc:spChg chg="mod">
          <ac:chgData name="Michael Heaney" userId="1836dd8b24ddd450" providerId="LiveId" clId="{53DD0D88-27F4-4642-A4EF-79856D9F175C}" dt="2022-06-16T06:38:25.512" v="7" actId="20577"/>
          <ac:spMkLst>
            <pc:docMk/>
            <pc:sldMk cId="0" sldId="256"/>
            <ac:spMk id="3" creationId="{00000000-0000-0000-0000-000000000000}"/>
          </ac:spMkLst>
        </pc:spChg>
      </pc:sldChg>
      <pc:sldChg chg="ord">
        <pc:chgData name="Michael Heaney" userId="1836dd8b24ddd450" providerId="LiveId" clId="{53DD0D88-27F4-4642-A4EF-79856D9F175C}" dt="2022-06-16T06:47:44.611" v="11"/>
        <pc:sldMkLst>
          <pc:docMk/>
          <pc:sldMk cId="3847938532" sldId="503"/>
        </pc:sldMkLst>
      </pc:sldChg>
      <pc:sldChg chg="modSp mod">
        <pc:chgData name="Michael Heaney" userId="1836dd8b24ddd450" providerId="LiveId" clId="{53DD0D88-27F4-4642-A4EF-79856D9F175C}" dt="2022-06-16T07:29:21.661" v="382" actId="20577"/>
        <pc:sldMkLst>
          <pc:docMk/>
          <pc:sldMk cId="1543468319" sldId="504"/>
        </pc:sldMkLst>
        <pc:spChg chg="mod">
          <ac:chgData name="Michael Heaney" userId="1836dd8b24ddd450" providerId="LiveId" clId="{53DD0D88-27F4-4642-A4EF-79856D9F175C}" dt="2022-06-16T07:29:21.661" v="382" actId="20577"/>
          <ac:spMkLst>
            <pc:docMk/>
            <pc:sldMk cId="1543468319" sldId="504"/>
            <ac:spMk id="3" creationId="{00000000-0000-0000-0000-000000000000}"/>
          </ac:spMkLst>
        </pc:spChg>
      </pc:sldChg>
      <pc:sldChg chg="modSp mod">
        <pc:chgData name="Michael Heaney" userId="1836dd8b24ddd450" providerId="LiveId" clId="{53DD0D88-27F4-4642-A4EF-79856D9F175C}" dt="2022-06-16T07:29:32.738" v="383" actId="20577"/>
        <pc:sldMkLst>
          <pc:docMk/>
          <pc:sldMk cId="154227699" sldId="506"/>
        </pc:sldMkLst>
        <pc:spChg chg="mod">
          <ac:chgData name="Michael Heaney" userId="1836dd8b24ddd450" providerId="LiveId" clId="{53DD0D88-27F4-4642-A4EF-79856D9F175C}" dt="2022-06-16T07:29:32.738" v="383" actId="20577"/>
          <ac:spMkLst>
            <pc:docMk/>
            <pc:sldMk cId="154227699" sldId="506"/>
            <ac:spMk id="3" creationId="{00000000-0000-0000-0000-000000000000}"/>
          </ac:spMkLst>
        </pc:spChg>
      </pc:sldChg>
      <pc:sldChg chg="modSp mod">
        <pc:chgData name="Michael Heaney" userId="1836dd8b24ddd450" providerId="LiveId" clId="{53DD0D88-27F4-4642-A4EF-79856D9F175C}" dt="2022-06-16T07:29:54.241" v="386" actId="20577"/>
        <pc:sldMkLst>
          <pc:docMk/>
          <pc:sldMk cId="3722650640" sldId="508"/>
        </pc:sldMkLst>
        <pc:spChg chg="mod">
          <ac:chgData name="Michael Heaney" userId="1836dd8b24ddd450" providerId="LiveId" clId="{53DD0D88-27F4-4642-A4EF-79856D9F175C}" dt="2022-06-16T07:29:54.241" v="386" actId="20577"/>
          <ac:spMkLst>
            <pc:docMk/>
            <pc:sldMk cId="3722650640" sldId="508"/>
            <ac:spMk id="3" creationId="{00000000-0000-0000-0000-000000000000}"/>
          </ac:spMkLst>
        </pc:spChg>
      </pc:sldChg>
      <pc:sldChg chg="modSp mod">
        <pc:chgData name="Michael Heaney" userId="1836dd8b24ddd450" providerId="LiveId" clId="{53DD0D88-27F4-4642-A4EF-79856D9F175C}" dt="2022-06-16T07:29:48.770" v="385" actId="20577"/>
        <pc:sldMkLst>
          <pc:docMk/>
          <pc:sldMk cId="3824095151" sldId="514"/>
        </pc:sldMkLst>
        <pc:spChg chg="mod">
          <ac:chgData name="Michael Heaney" userId="1836dd8b24ddd450" providerId="LiveId" clId="{53DD0D88-27F4-4642-A4EF-79856D9F175C}" dt="2022-06-16T07:29:48.770" v="385" actId="20577"/>
          <ac:spMkLst>
            <pc:docMk/>
            <pc:sldMk cId="3824095151" sldId="514"/>
            <ac:spMk id="3" creationId="{00000000-0000-0000-0000-000000000000}"/>
          </ac:spMkLst>
        </pc:spChg>
      </pc:sldChg>
      <pc:sldChg chg="del">
        <pc:chgData name="Michael Heaney" userId="1836dd8b24ddd450" providerId="LiveId" clId="{53DD0D88-27F4-4642-A4EF-79856D9F175C}" dt="2022-06-16T06:39:49.282" v="8" actId="47"/>
        <pc:sldMkLst>
          <pc:docMk/>
          <pc:sldMk cId="3207828535" sldId="526"/>
        </pc:sldMkLst>
      </pc:sldChg>
      <pc:sldChg chg="addSp delSp modSp mod">
        <pc:chgData name="Michael Heaney" userId="1836dd8b24ddd450" providerId="LiveId" clId="{53DD0D88-27F4-4642-A4EF-79856D9F175C}" dt="2022-06-16T07:41:46.936" v="430" actId="27636"/>
        <pc:sldMkLst>
          <pc:docMk/>
          <pc:sldMk cId="224062559" sldId="527"/>
        </pc:sldMkLst>
        <pc:spChg chg="mod">
          <ac:chgData name="Michael Heaney" userId="1836dd8b24ddd450" providerId="LiveId" clId="{53DD0D88-27F4-4642-A4EF-79856D9F175C}" dt="2022-06-16T07:41:46.936" v="430" actId="27636"/>
          <ac:spMkLst>
            <pc:docMk/>
            <pc:sldMk cId="224062559" sldId="527"/>
            <ac:spMk id="3" creationId="{00000000-0000-0000-0000-000000000000}"/>
          </ac:spMkLst>
        </pc:spChg>
        <pc:picChg chg="add del">
          <ac:chgData name="Michael Heaney" userId="1836dd8b24ddd450" providerId="LiveId" clId="{53DD0D88-27F4-4642-A4EF-79856D9F175C}" dt="2022-06-16T07:41:24.675" v="425"/>
          <ac:picMkLst>
            <pc:docMk/>
            <pc:sldMk cId="224062559" sldId="527"/>
            <ac:picMk id="4" creationId="{B3316CBD-B6FB-5CF3-6EAD-B842008ADE1B}"/>
          </ac:picMkLst>
        </pc:picChg>
      </pc:sldChg>
      <pc:sldChg chg="addSp delSp modSp new del ord">
        <pc:chgData name="Michael Heaney" userId="1836dd8b24ddd450" providerId="LiveId" clId="{53DD0D88-27F4-4642-A4EF-79856D9F175C}" dt="2022-06-16T06:49:13.421" v="20" actId="47"/>
        <pc:sldMkLst>
          <pc:docMk/>
          <pc:sldMk cId="101804658" sldId="528"/>
        </pc:sldMkLst>
        <pc:spChg chg="add del">
          <ac:chgData name="Michael Heaney" userId="1836dd8b24ddd450" providerId="LiveId" clId="{53DD0D88-27F4-4642-A4EF-79856D9F175C}" dt="2022-06-16T06:48:40.304" v="15"/>
          <ac:spMkLst>
            <pc:docMk/>
            <pc:sldMk cId="101804658" sldId="528"/>
            <ac:spMk id="3" creationId="{E3D402E5-AE50-9376-7FDE-35A98CAE1640}"/>
          </ac:spMkLst>
        </pc:spChg>
        <pc:picChg chg="add del mod">
          <ac:chgData name="Michael Heaney" userId="1836dd8b24ddd450" providerId="LiveId" clId="{53DD0D88-27F4-4642-A4EF-79856D9F175C}" dt="2022-06-16T06:48:40.304" v="15"/>
          <ac:picMkLst>
            <pc:docMk/>
            <pc:sldMk cId="101804658" sldId="528"/>
            <ac:picMk id="4" creationId="{E8FBDA94-C38B-5458-0268-1F065CD24262}"/>
          </ac:picMkLst>
        </pc:picChg>
      </pc:sldChg>
      <pc:sldChg chg="add ord">
        <pc:chgData name="Michael Heaney" userId="1836dd8b24ddd450" providerId="LiveId" clId="{53DD0D88-27F4-4642-A4EF-79856D9F175C}" dt="2022-06-16T06:49:57.242" v="23"/>
        <pc:sldMkLst>
          <pc:docMk/>
          <pc:sldMk cId="2578310192" sldId="576"/>
        </pc:sldMkLst>
      </pc:sldChg>
      <pc:sldChg chg="add">
        <pc:chgData name="Michael Heaney" userId="1836dd8b24ddd450" providerId="LiveId" clId="{53DD0D88-27F4-4642-A4EF-79856D9F175C}" dt="2022-06-16T06:49:10.891" v="19"/>
        <pc:sldMkLst>
          <pc:docMk/>
          <pc:sldMk cId="3638313760" sldId="578"/>
        </pc:sldMkLst>
      </pc:sldChg>
      <pc:sldChg chg="modSp new mod">
        <pc:chgData name="Michael Heaney" userId="1836dd8b24ddd450" providerId="LiveId" clId="{53DD0D88-27F4-4642-A4EF-79856D9F175C}" dt="2022-06-16T08:02:59.132" v="443" actId="20577"/>
        <pc:sldMkLst>
          <pc:docMk/>
          <pc:sldMk cId="3934508029" sldId="579"/>
        </pc:sldMkLst>
        <pc:spChg chg="mod">
          <ac:chgData name="Michael Heaney" userId="1836dd8b24ddd450" providerId="LiveId" clId="{53DD0D88-27F4-4642-A4EF-79856D9F175C}" dt="2022-06-16T06:51:04.952" v="153" actId="20577"/>
          <ac:spMkLst>
            <pc:docMk/>
            <pc:sldMk cId="3934508029" sldId="579"/>
            <ac:spMk id="2" creationId="{3869C337-F583-502E-8561-C7539DDB63B9}"/>
          </ac:spMkLst>
        </pc:spChg>
        <pc:spChg chg="mod">
          <ac:chgData name="Michael Heaney" userId="1836dd8b24ddd450" providerId="LiveId" clId="{53DD0D88-27F4-4642-A4EF-79856D9F175C}" dt="2022-06-16T08:02:59.132" v="443" actId="20577"/>
          <ac:spMkLst>
            <pc:docMk/>
            <pc:sldMk cId="3934508029" sldId="579"/>
            <ac:spMk id="3" creationId="{0362E7B8-BAB2-A155-27F7-02290534D435}"/>
          </ac:spMkLst>
        </pc:spChg>
      </pc:sldChg>
      <pc:sldChg chg="new del">
        <pc:chgData name="Michael Heaney" userId="1836dd8b24ddd450" providerId="LiveId" clId="{53DD0D88-27F4-4642-A4EF-79856D9F175C}" dt="2022-06-16T07:41:37.603" v="428" actId="47"/>
        <pc:sldMkLst>
          <pc:docMk/>
          <pc:sldMk cId="3394657796" sldId="580"/>
        </pc:sldMkLst>
      </pc:sldChg>
      <pc:sldChg chg="add del">
        <pc:chgData name="Michael Heaney" userId="1836dd8b24ddd450" providerId="LiveId" clId="{53DD0D88-27F4-4642-A4EF-79856D9F175C}" dt="2022-06-16T06:50:12.242" v="25"/>
        <pc:sldMkLst>
          <pc:docMk/>
          <pc:sldMk cId="3742413866" sldId="580"/>
        </pc:sldMkLst>
      </pc:sldChg>
      <pc:sldChg chg="modSp add mod">
        <pc:chgData name="Michael Heaney" userId="1836dd8b24ddd450" providerId="LiveId" clId="{53DD0D88-27F4-4642-A4EF-79856D9F175C}" dt="2022-06-16T08:06:17.332" v="484" actId="14100"/>
        <pc:sldMkLst>
          <pc:docMk/>
          <pc:sldMk cId="4011096008" sldId="581"/>
        </pc:sldMkLst>
        <pc:spChg chg="mod">
          <ac:chgData name="Michael Heaney" userId="1836dd8b24ddd450" providerId="LiveId" clId="{53DD0D88-27F4-4642-A4EF-79856D9F175C}" dt="2022-06-16T08:06:17.332" v="484" actId="14100"/>
          <ac:spMkLst>
            <pc:docMk/>
            <pc:sldMk cId="4011096008" sldId="581"/>
            <ac:spMk id="3" creationId="{00000000-0000-0000-0000-000000000000}"/>
          </ac:spMkLst>
        </pc:spChg>
      </pc:sldChg>
      <pc:sldChg chg="modSp add mod">
        <pc:chgData name="Michael Heaney" userId="1836dd8b24ddd450" providerId="LiveId" clId="{53DD0D88-27F4-4642-A4EF-79856D9F175C}" dt="2022-06-16T08:05:42.584" v="459" actId="20577"/>
        <pc:sldMkLst>
          <pc:docMk/>
          <pc:sldMk cId="3111933373" sldId="582"/>
        </pc:sldMkLst>
        <pc:spChg chg="mod">
          <ac:chgData name="Michael Heaney" userId="1836dd8b24ddd450" providerId="LiveId" clId="{53DD0D88-27F4-4642-A4EF-79856D9F175C}" dt="2022-06-16T08:05:42.584" v="459" actId="20577"/>
          <ac:spMkLst>
            <pc:docMk/>
            <pc:sldMk cId="3111933373" sldId="582"/>
            <ac:spMk id="3" creationId="{00000000-0000-0000-0000-000000000000}"/>
          </ac:spMkLst>
        </pc:spChg>
      </pc:sldChg>
    </pc:docChg>
  </pc:docChgLst>
  <pc:docChgLst>
    <pc:chgData name="Michael Heaney" userId="1836dd8b24ddd450" providerId="LiveId" clId="{623C689D-289C-4C50-907F-835D503981CA}"/>
    <pc:docChg chg="addSld modSld">
      <pc:chgData name="Michael Heaney" userId="1836dd8b24ddd450" providerId="LiveId" clId="{623C689D-289C-4C50-907F-835D503981CA}" dt="2019-06-07T11:45:46.300" v="146" actId="14100"/>
      <pc:docMkLst>
        <pc:docMk/>
      </pc:docMkLst>
      <pc:sldChg chg="modSp">
        <pc:chgData name="Michael Heaney" userId="1836dd8b24ddd450" providerId="LiveId" clId="{623C689D-289C-4C50-907F-835D503981CA}" dt="2019-06-06T07:17:26.848" v="34" actId="20577"/>
        <pc:sldMkLst>
          <pc:docMk/>
          <pc:sldMk cId="0" sldId="256"/>
        </pc:sldMkLst>
        <pc:spChg chg="mod">
          <ac:chgData name="Michael Heaney" userId="1836dd8b24ddd450" providerId="LiveId" clId="{623C689D-289C-4C50-907F-835D503981CA}" dt="2019-06-06T07:17:26.848" v="34" actId="20577"/>
          <ac:spMkLst>
            <pc:docMk/>
            <pc:sldMk cId="0" sldId="256"/>
            <ac:spMk id="3" creationId="{00000000-0000-0000-0000-000000000000}"/>
          </ac:spMkLst>
        </pc:spChg>
      </pc:sldChg>
      <pc:sldChg chg="modSp">
        <pc:chgData name="Michael Heaney" userId="1836dd8b24ddd450" providerId="LiveId" clId="{623C689D-289C-4C50-907F-835D503981CA}" dt="2019-06-06T07:18:00.140" v="56" actId="20577"/>
        <pc:sldMkLst>
          <pc:docMk/>
          <pc:sldMk cId="3847938532" sldId="503"/>
        </pc:sldMkLst>
        <pc:spChg chg="mod">
          <ac:chgData name="Michael Heaney" userId="1836dd8b24ddd450" providerId="LiveId" clId="{623C689D-289C-4C50-907F-835D503981CA}" dt="2019-06-06T07:18:00.140" v="56" actId="20577"/>
          <ac:spMkLst>
            <pc:docMk/>
            <pc:sldMk cId="3847938532" sldId="503"/>
            <ac:spMk id="2" creationId="{00000000-0000-0000-0000-000000000000}"/>
          </ac:spMkLst>
        </pc:spChg>
      </pc:sldChg>
      <pc:sldChg chg="modSp">
        <pc:chgData name="Michael Heaney" userId="1836dd8b24ddd450" providerId="LiveId" clId="{623C689D-289C-4C50-907F-835D503981CA}" dt="2019-06-06T07:18:19.763" v="84" actId="20577"/>
        <pc:sldMkLst>
          <pc:docMk/>
          <pc:sldMk cId="1543468319" sldId="504"/>
        </pc:sldMkLst>
        <pc:spChg chg="mod">
          <ac:chgData name="Michael Heaney" userId="1836dd8b24ddd450" providerId="LiveId" clId="{623C689D-289C-4C50-907F-835D503981CA}" dt="2019-06-06T07:18:19.763" v="84" actId="20577"/>
          <ac:spMkLst>
            <pc:docMk/>
            <pc:sldMk cId="1543468319" sldId="504"/>
            <ac:spMk id="2" creationId="{00000000-0000-0000-0000-000000000000}"/>
          </ac:spMkLst>
        </pc:spChg>
      </pc:sldChg>
      <pc:sldChg chg="modSp">
        <pc:chgData name="Michael Heaney" userId="1836dd8b24ddd450" providerId="LiveId" clId="{623C689D-289C-4C50-907F-835D503981CA}" dt="2019-06-07T11:32:42.548" v="142" actId="20577"/>
        <pc:sldMkLst>
          <pc:docMk/>
          <pc:sldMk cId="154227699" sldId="506"/>
        </pc:sldMkLst>
        <pc:spChg chg="mod">
          <ac:chgData name="Michael Heaney" userId="1836dd8b24ddd450" providerId="LiveId" clId="{623C689D-289C-4C50-907F-835D503981CA}" dt="2019-06-06T07:18:40.763" v="114" actId="20577"/>
          <ac:spMkLst>
            <pc:docMk/>
            <pc:sldMk cId="154227699" sldId="506"/>
            <ac:spMk id="2" creationId="{00000000-0000-0000-0000-000000000000}"/>
          </ac:spMkLst>
        </pc:spChg>
        <pc:spChg chg="mod">
          <ac:chgData name="Michael Heaney" userId="1836dd8b24ddd450" providerId="LiveId" clId="{623C689D-289C-4C50-907F-835D503981CA}" dt="2019-06-07T11:32:42.548" v="142" actId="20577"/>
          <ac:spMkLst>
            <pc:docMk/>
            <pc:sldMk cId="154227699" sldId="506"/>
            <ac:spMk id="3" creationId="{00000000-0000-0000-0000-000000000000}"/>
          </ac:spMkLst>
        </pc:spChg>
      </pc:sldChg>
      <pc:sldChg chg="modSp">
        <pc:chgData name="Michael Heaney" userId="1836dd8b24ddd450" providerId="LiveId" clId="{623C689D-289C-4C50-907F-835D503981CA}" dt="2019-06-06T07:18:10.500" v="70" actId="20577"/>
        <pc:sldMkLst>
          <pc:docMk/>
          <pc:sldMk cId="2824881693" sldId="507"/>
        </pc:sldMkLst>
        <pc:spChg chg="mod">
          <ac:chgData name="Michael Heaney" userId="1836dd8b24ddd450" providerId="LiveId" clId="{623C689D-289C-4C50-907F-835D503981CA}" dt="2019-06-06T07:18:10.500" v="70" actId="20577"/>
          <ac:spMkLst>
            <pc:docMk/>
            <pc:sldMk cId="2824881693" sldId="507"/>
            <ac:spMk id="2" creationId="{00000000-0000-0000-0000-000000000000}"/>
          </ac:spMkLst>
        </pc:spChg>
      </pc:sldChg>
      <pc:sldChg chg="modSp">
        <pc:chgData name="Michael Heaney" userId="1836dd8b24ddd450" providerId="LiveId" clId="{623C689D-289C-4C50-907F-835D503981CA}" dt="2019-06-06T07:18:29.787" v="98" actId="20577"/>
        <pc:sldMkLst>
          <pc:docMk/>
          <pc:sldMk cId="3722650640" sldId="508"/>
        </pc:sldMkLst>
        <pc:spChg chg="mod">
          <ac:chgData name="Michael Heaney" userId="1836dd8b24ddd450" providerId="LiveId" clId="{623C689D-289C-4C50-907F-835D503981CA}" dt="2019-06-06T07:18:29.787" v="98" actId="20577"/>
          <ac:spMkLst>
            <pc:docMk/>
            <pc:sldMk cId="3722650640" sldId="508"/>
            <ac:spMk id="2" creationId="{00000000-0000-0000-0000-000000000000}"/>
          </ac:spMkLst>
        </pc:spChg>
      </pc:sldChg>
      <pc:sldChg chg="modSp">
        <pc:chgData name="Michael Heaney" userId="1836dd8b24ddd450" providerId="LiveId" clId="{623C689D-289C-4C50-907F-835D503981CA}" dt="2019-06-07T11:45:46.300" v="146" actId="14100"/>
        <pc:sldMkLst>
          <pc:docMk/>
          <pc:sldMk cId="4022338660" sldId="511"/>
        </pc:sldMkLst>
        <pc:picChg chg="mod">
          <ac:chgData name="Michael Heaney" userId="1836dd8b24ddd450" providerId="LiveId" clId="{623C689D-289C-4C50-907F-835D503981CA}" dt="2019-06-07T11:45:46.300" v="146" actId="14100"/>
          <ac:picMkLst>
            <pc:docMk/>
            <pc:sldMk cId="4022338660" sldId="511"/>
            <ac:picMk id="2050" creationId="{00000000-0000-0000-0000-000000000000}"/>
          </ac:picMkLst>
        </pc:picChg>
      </pc:sldChg>
      <pc:sldChg chg="modSp add">
        <pc:chgData name="Michael Heaney" userId="1836dd8b24ddd450" providerId="LiveId" clId="{623C689D-289C-4C50-907F-835D503981CA}" dt="2019-06-06T07:19:08.741" v="129" actId="20577"/>
        <pc:sldMkLst>
          <pc:docMk/>
          <pc:sldMk cId="311093979" sldId="513"/>
        </pc:sldMkLst>
        <pc:spChg chg="mod">
          <ac:chgData name="Michael Heaney" userId="1836dd8b24ddd450" providerId="LiveId" clId="{623C689D-289C-4C50-907F-835D503981CA}" dt="2019-06-06T07:19:08.741" v="129" actId="20577"/>
          <ac:spMkLst>
            <pc:docMk/>
            <pc:sldMk cId="311093979" sldId="51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0C8472-FB5E-46A3-872C-3AF389DEC2DD}" type="datetimeFigureOut">
              <a:rPr lang="en-US" smtClean="0"/>
              <a:t>6/14/2023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C60D09-E5E9-4813-A2D2-D6803EA32C64}" type="slidenum">
              <a:rPr lang="en-US" smtClean="0"/>
              <a:t>‹#›</a:t>
            </a:fld>
            <a:endParaRPr lang="en-US"/>
          </a:p>
        </p:txBody>
      </p:sp>
    </p:spTree>
    <p:extLst>
      <p:ext uri="{BB962C8B-B14F-4D97-AF65-F5344CB8AC3E}">
        <p14:creationId xmlns:p14="http://schemas.microsoft.com/office/powerpoint/2010/main" val="36011512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1BAFA4-B3F2-45ED-A555-FB2F1A828FAA}"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1BAFA4-B3F2-45ED-A555-FB2F1A828F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471BAFA4-B3F2-45ED-A555-FB2F1A828FAA}"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471BAFA4-B3F2-45ED-A555-FB2F1A828FAA}"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71BAFA4-B3F2-45ED-A555-FB2F1A828FAA}"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D29B6DAD-8B64-4D13-A428-871DA4F87803}" type="datetimeFigureOut">
              <a:rPr lang="en-US" smtClean="0"/>
              <a:pPr/>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1BAFA4-B3F2-45ED-A555-FB2F1A828FAA}"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71BAFA4-B3F2-45ED-A555-FB2F1A828FAA}"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471BAFA4-B3F2-45ED-A555-FB2F1A828FA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71BAFA4-B3F2-45ED-A555-FB2F1A828F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71BAFA4-B3F2-45ED-A555-FB2F1A828FAA}"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D29B6DAD-8B64-4D13-A428-871DA4F87803}" type="datetimeFigureOut">
              <a:rPr lang="en-US" smtClean="0"/>
              <a:pPr/>
              <a:t>6/14/2023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471BAFA4-B3F2-45ED-A555-FB2F1A828FAA}"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D29B6DAD-8B64-4D13-A428-871DA4F87803}" type="datetimeFigureOut">
              <a:rPr lang="en-US" smtClean="0"/>
              <a:pPr/>
              <a:t>6/14/2023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29B6DAD-8B64-4D13-A428-871DA4F87803}" type="datetimeFigureOut">
              <a:rPr lang="en-US" smtClean="0"/>
              <a:pPr/>
              <a:t>6/14/2023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71BAFA4-B3F2-45ED-A555-FB2F1A828FAA}"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743200"/>
            <a:ext cx="8763000" cy="3657600"/>
          </a:xfrm>
        </p:spPr>
        <p:txBody>
          <a:bodyPr>
            <a:normAutofit/>
          </a:bodyPr>
          <a:lstStyle/>
          <a:p>
            <a:r>
              <a:rPr lang="en-US" sz="2400" dirty="0">
                <a:solidFill>
                  <a:srgbClr val="002060"/>
                </a:solidFill>
              </a:rPr>
              <a:t>Michael T. Heaney</a:t>
            </a:r>
          </a:p>
          <a:p>
            <a:r>
              <a:rPr lang="en-US" b="0" dirty="0">
                <a:solidFill>
                  <a:srgbClr val="002060"/>
                </a:solidFill>
              </a:rPr>
              <a:t>University of Glasgow</a:t>
            </a:r>
          </a:p>
          <a:p>
            <a:endParaRPr lang="en-US" b="0" dirty="0">
              <a:solidFill>
                <a:srgbClr val="002060"/>
              </a:solidFill>
            </a:endParaRPr>
          </a:p>
          <a:p>
            <a:r>
              <a:rPr lang="en-US" b="0">
                <a:solidFill>
                  <a:srgbClr val="002060"/>
                </a:solidFill>
              </a:rPr>
              <a:t>June 15, 2023</a:t>
            </a:r>
            <a:endParaRPr lang="en-US" b="0" dirty="0">
              <a:solidFill>
                <a:srgbClr val="002060"/>
              </a:solidFill>
            </a:endParaRPr>
          </a:p>
          <a:p>
            <a:endParaRPr lang="en-US" b="0" dirty="0">
              <a:solidFill>
                <a:srgbClr val="002060"/>
              </a:solidFill>
            </a:endParaRPr>
          </a:p>
          <a:p>
            <a:r>
              <a:rPr lang="en-US" sz="1400" b="0" dirty="0">
                <a:solidFill>
                  <a:srgbClr val="002060"/>
                </a:solidFill>
              </a:rPr>
              <a:t>Lecture 07</a:t>
            </a:r>
          </a:p>
          <a:p>
            <a:endParaRPr lang="en-US" sz="1400" b="0" dirty="0">
              <a:solidFill>
                <a:srgbClr val="002060"/>
              </a:solidFill>
            </a:endParaRPr>
          </a:p>
          <a:p>
            <a:endParaRPr lang="en-US" sz="1200" b="0" dirty="0">
              <a:solidFill>
                <a:srgbClr val="002060"/>
              </a:solidFill>
            </a:endParaRPr>
          </a:p>
        </p:txBody>
      </p:sp>
      <p:sp>
        <p:nvSpPr>
          <p:cNvPr id="2" name="Title 1"/>
          <p:cNvSpPr>
            <a:spLocks noGrp="1"/>
          </p:cNvSpPr>
          <p:nvPr>
            <p:ph type="ctrTitle"/>
          </p:nvPr>
        </p:nvSpPr>
        <p:spPr>
          <a:xfrm>
            <a:off x="0" y="34636"/>
            <a:ext cx="9144000" cy="1828800"/>
          </a:xfrm>
        </p:spPr>
        <p:txBody>
          <a:bodyPr>
            <a:normAutofit/>
          </a:bodyPr>
          <a:lstStyle/>
          <a:p>
            <a:r>
              <a:rPr lang="en-US" sz="4800" b="1" dirty="0"/>
              <a:t>Network Analysis</a:t>
            </a:r>
            <a:br>
              <a:rPr lang="en-US" dirty="0"/>
            </a:br>
            <a:r>
              <a:rPr lang="en-US" sz="3100" b="1" dirty="0"/>
              <a:t>Statistical Analysis of Social Network Data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a:xfrm>
            <a:off x="301752" y="1524000"/>
            <a:ext cx="8503920" cy="4572000"/>
          </a:xfrm>
        </p:spPr>
        <p:txBody>
          <a:bodyPr>
            <a:normAutofit/>
          </a:bodyPr>
          <a:lstStyle/>
          <a:p>
            <a:r>
              <a:rPr lang="en-US" dirty="0"/>
              <a:t>Temporal Exponential Random Graph Models (TERGM)</a:t>
            </a:r>
          </a:p>
          <a:p>
            <a:r>
              <a:rPr lang="en-US" dirty="0"/>
              <a:t>Stochastic Actor-Oriented Models (SAOM) – Siena</a:t>
            </a:r>
          </a:p>
          <a:p>
            <a:r>
              <a:rPr lang="en-US" dirty="0"/>
              <a:t>Generalized Exponential Random Graph Models (GERGM)</a:t>
            </a:r>
          </a:p>
          <a:p>
            <a:r>
              <a:rPr lang="en-US" dirty="0"/>
              <a:t>Relational Event Models (REMs)</a:t>
            </a:r>
          </a:p>
          <a:p>
            <a:r>
              <a:rPr lang="en-US" dirty="0"/>
              <a:t>Latent Space Models</a:t>
            </a:r>
          </a:p>
          <a:p>
            <a:pPr marL="0" indent="0">
              <a:buNone/>
            </a:pPr>
            <a:endParaRPr lang="en-US" dirty="0"/>
          </a:p>
        </p:txBody>
      </p:sp>
    </p:spTree>
    <p:extLst>
      <p:ext uri="{BB962C8B-B14F-4D97-AF65-F5344CB8AC3E}">
        <p14:creationId xmlns:p14="http://schemas.microsoft.com/office/powerpoint/2010/main" val="382409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a:xfrm>
            <a:off x="301752" y="1524000"/>
            <a:ext cx="8503920" cy="4572000"/>
          </a:xfrm>
        </p:spPr>
        <p:txBody>
          <a:bodyPr>
            <a:normAutofit/>
          </a:bodyPr>
          <a:lstStyle/>
          <a:p>
            <a:r>
              <a:rPr lang="en-US" dirty="0"/>
              <a:t>Temporal Exponential Random Graph Models (TERGM)</a:t>
            </a:r>
          </a:p>
          <a:p>
            <a:r>
              <a:rPr lang="en-US" dirty="0"/>
              <a:t>Stochastic Actor-Oriented Models (SAOM) – Siena</a:t>
            </a:r>
          </a:p>
          <a:p>
            <a:r>
              <a:rPr lang="en-US" dirty="0"/>
              <a:t>Generalized Exponential Random Graph Models (GERGM) </a:t>
            </a:r>
          </a:p>
          <a:p>
            <a:r>
              <a:rPr lang="en-US" dirty="0"/>
              <a:t>Relational Event Models (REMs)</a:t>
            </a:r>
          </a:p>
          <a:p>
            <a:r>
              <a:rPr lang="en-US" dirty="0"/>
              <a:t>Latent Space Models</a:t>
            </a:r>
          </a:p>
          <a:p>
            <a:r>
              <a:rPr lang="en-US" dirty="0"/>
              <a:t>Multilevel ERGMS (MLERGM)</a:t>
            </a:r>
          </a:p>
          <a:p>
            <a:pPr marL="0" indent="0">
              <a:buNone/>
            </a:pPr>
            <a:endParaRPr lang="en-US" dirty="0"/>
          </a:p>
        </p:txBody>
      </p:sp>
    </p:spTree>
    <p:extLst>
      <p:ext uri="{BB962C8B-B14F-4D97-AF65-F5344CB8AC3E}">
        <p14:creationId xmlns:p14="http://schemas.microsoft.com/office/powerpoint/2010/main" val="22406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a:xfrm>
            <a:off x="301752" y="1524000"/>
            <a:ext cx="8534400" cy="5105400"/>
          </a:xfrm>
        </p:spPr>
        <p:txBody>
          <a:bodyPr>
            <a:normAutofit/>
          </a:bodyPr>
          <a:lstStyle/>
          <a:p>
            <a:r>
              <a:rPr lang="en-US" dirty="0"/>
              <a:t>Temporal Exponential Random Graph Models (TERGM)</a:t>
            </a:r>
          </a:p>
          <a:p>
            <a:r>
              <a:rPr lang="en-US" dirty="0"/>
              <a:t>Stochastic Actor-Oriented Models (SAOM) – Siena</a:t>
            </a:r>
          </a:p>
          <a:p>
            <a:r>
              <a:rPr lang="en-US" dirty="0"/>
              <a:t>Generalized Exponential Random Graph Models (GERGM) </a:t>
            </a:r>
          </a:p>
          <a:p>
            <a:r>
              <a:rPr lang="en-US" dirty="0"/>
              <a:t>Relational Event Models (REMs)</a:t>
            </a:r>
          </a:p>
          <a:p>
            <a:r>
              <a:rPr lang="en-US" dirty="0"/>
              <a:t>Latent Space Models</a:t>
            </a:r>
          </a:p>
          <a:p>
            <a:r>
              <a:rPr lang="en-US" dirty="0"/>
              <a:t>Multilevel ERGMS (MLERGM)</a:t>
            </a:r>
          </a:p>
          <a:p>
            <a:r>
              <a:rPr lang="en-US" dirty="0"/>
              <a:t>Ego ERGM</a:t>
            </a:r>
          </a:p>
          <a:p>
            <a:endParaRPr lang="en-US" dirty="0"/>
          </a:p>
          <a:p>
            <a:pPr marL="0" indent="0">
              <a:buNone/>
            </a:pPr>
            <a:endParaRPr lang="en-US" dirty="0"/>
          </a:p>
        </p:txBody>
      </p:sp>
    </p:spTree>
    <p:extLst>
      <p:ext uri="{BB962C8B-B14F-4D97-AF65-F5344CB8AC3E}">
        <p14:creationId xmlns:p14="http://schemas.microsoft.com/office/powerpoint/2010/main" val="311193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a:xfrm>
            <a:off x="301752" y="1524000"/>
            <a:ext cx="8534400" cy="5105400"/>
          </a:xfrm>
        </p:spPr>
        <p:txBody>
          <a:bodyPr>
            <a:normAutofit lnSpcReduction="10000"/>
          </a:bodyPr>
          <a:lstStyle/>
          <a:p>
            <a:r>
              <a:rPr lang="en-US" dirty="0"/>
              <a:t>Temporal Exponential Random Graph Models (TERGM)</a:t>
            </a:r>
          </a:p>
          <a:p>
            <a:r>
              <a:rPr lang="en-US" dirty="0"/>
              <a:t>Stochastic Actor-Oriented Models (SAOM) – Siena</a:t>
            </a:r>
          </a:p>
          <a:p>
            <a:r>
              <a:rPr lang="en-US" dirty="0"/>
              <a:t>Generalized Exponential Random Graph Models (GERGM)</a:t>
            </a:r>
          </a:p>
          <a:p>
            <a:r>
              <a:rPr lang="en-US" dirty="0"/>
              <a:t>Relational Event Models (REMs)</a:t>
            </a:r>
          </a:p>
          <a:p>
            <a:r>
              <a:rPr lang="en-US" dirty="0"/>
              <a:t>Latent Space Models</a:t>
            </a:r>
          </a:p>
          <a:p>
            <a:r>
              <a:rPr lang="en-US" dirty="0"/>
              <a:t>Multilevel ERGMS (MLERGM)</a:t>
            </a:r>
          </a:p>
          <a:p>
            <a:r>
              <a:rPr lang="en-US" dirty="0"/>
              <a:t>Ego ERGM</a:t>
            </a:r>
          </a:p>
          <a:p>
            <a:r>
              <a:rPr lang="en-US" dirty="0"/>
              <a:t>And more to come – the field is rapidly evolving.  You have to keep learning to keep up.</a:t>
            </a:r>
          </a:p>
          <a:p>
            <a:pPr marL="0" indent="0">
              <a:buNone/>
            </a:pPr>
            <a:endParaRPr lang="en-US" dirty="0"/>
          </a:p>
        </p:txBody>
      </p:sp>
    </p:spTree>
    <p:extLst>
      <p:ext uri="{BB962C8B-B14F-4D97-AF65-F5344CB8AC3E}">
        <p14:creationId xmlns:p14="http://schemas.microsoft.com/office/powerpoint/2010/main" val="401109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rPr>
              <a:t>Temporal Exponential Random Graph Models</a:t>
            </a:r>
          </a:p>
        </p:txBody>
      </p:sp>
    </p:spTree>
    <p:extLst>
      <p:ext uri="{BB962C8B-B14F-4D97-AF65-F5344CB8AC3E}">
        <p14:creationId xmlns:p14="http://schemas.microsoft.com/office/powerpoint/2010/main" val="348843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rPr>
              <a:t>Temporal Exponential Random Graph Models</a:t>
            </a:r>
          </a:p>
        </p:txBody>
      </p:sp>
      <p:sp>
        <p:nvSpPr>
          <p:cNvPr id="3" name="Content Placeholder 2"/>
          <p:cNvSpPr>
            <a:spLocks noGrp="1"/>
          </p:cNvSpPr>
          <p:nvPr>
            <p:ph sz="quarter" idx="1"/>
          </p:nvPr>
        </p:nvSpPr>
        <p:spPr/>
        <p:txBody>
          <a:bodyPr/>
          <a:lstStyle/>
          <a:p>
            <a:pPr marL="0" indent="0">
              <a:buNone/>
            </a:pPr>
            <a:r>
              <a:rPr lang="en-US" dirty="0"/>
              <a:t>TERGM draws upon the same network generating process as does ERGM:</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3A61935F-2C67-4B7B-8CF5-7C321F4BA56E}"/>
              </a:ext>
            </a:extLst>
          </p:cNvPr>
          <p:cNvPicPr>
            <a:picLocks noChangeAspect="1"/>
          </p:cNvPicPr>
          <p:nvPr/>
        </p:nvPicPr>
        <p:blipFill>
          <a:blip r:embed="rId2"/>
          <a:stretch>
            <a:fillRect/>
          </a:stretch>
        </p:blipFill>
        <p:spPr>
          <a:xfrm>
            <a:off x="227076" y="2524099"/>
            <a:ext cx="8683752" cy="1809802"/>
          </a:xfrm>
          <a:prstGeom prst="rect">
            <a:avLst/>
          </a:prstGeom>
        </p:spPr>
      </p:pic>
    </p:spTree>
    <p:extLst>
      <p:ext uri="{BB962C8B-B14F-4D97-AF65-F5344CB8AC3E}">
        <p14:creationId xmlns:p14="http://schemas.microsoft.com/office/powerpoint/2010/main" val="276235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E9143-6D0F-4154-9474-8D7A3753B8A0}"/>
              </a:ext>
            </a:extLst>
          </p:cNvPr>
          <p:cNvSpPr>
            <a:spLocks noGrp="1"/>
          </p:cNvSpPr>
          <p:nvPr>
            <p:ph type="title"/>
          </p:nvPr>
        </p:nvSpPr>
        <p:spPr/>
        <p:txBody>
          <a:bodyPr/>
          <a:lstStyle/>
          <a:p>
            <a:r>
              <a:rPr lang="en-US" dirty="0">
                <a:solidFill>
                  <a:srgbClr val="002060"/>
                </a:solidFill>
              </a:rPr>
              <a:t>Re-write model using c()</a:t>
            </a:r>
          </a:p>
        </p:txBody>
      </p:sp>
      <p:pic>
        <p:nvPicPr>
          <p:cNvPr id="5" name="Content Placeholder 4">
            <a:extLst>
              <a:ext uri="{FF2B5EF4-FFF2-40B4-BE49-F238E27FC236}">
                <a16:creationId xmlns:a16="http://schemas.microsoft.com/office/drawing/2014/main" id="{E7808FC6-756C-4D5F-9550-D4F311176B84}"/>
              </a:ext>
            </a:extLst>
          </p:cNvPr>
          <p:cNvPicPr>
            <a:picLocks noGrp="1" noChangeAspect="1"/>
          </p:cNvPicPr>
          <p:nvPr>
            <p:ph sz="quarter" idx="1"/>
          </p:nvPr>
        </p:nvPicPr>
        <p:blipFill>
          <a:blip r:embed="rId2"/>
          <a:stretch>
            <a:fillRect/>
          </a:stretch>
        </p:blipFill>
        <p:spPr>
          <a:xfrm>
            <a:off x="1186372" y="1600200"/>
            <a:ext cx="6460861" cy="1729896"/>
          </a:xfrm>
        </p:spPr>
      </p:pic>
    </p:spTree>
    <p:extLst>
      <p:ext uri="{BB962C8B-B14F-4D97-AF65-F5344CB8AC3E}">
        <p14:creationId xmlns:p14="http://schemas.microsoft.com/office/powerpoint/2010/main" val="2183362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Incorporate past time periods (N</a:t>
            </a:r>
            <a:r>
              <a:rPr lang="en-US" baseline="30000" dirty="0">
                <a:solidFill>
                  <a:srgbClr val="002060"/>
                </a:solidFill>
              </a:rPr>
              <a:t>T</a:t>
            </a:r>
            <a:r>
              <a:rPr lang="en-US" dirty="0">
                <a:solidFill>
                  <a:srgbClr val="002060"/>
                </a:solidFill>
              </a:rPr>
              <a:t>)</a:t>
            </a:r>
          </a:p>
        </p:txBody>
      </p:sp>
      <p:sp>
        <p:nvSpPr>
          <p:cNvPr id="3" name="Content Placeholder 2"/>
          <p:cNvSpPr>
            <a:spLocks noGrp="1"/>
          </p:cNvSpPr>
          <p:nvPr>
            <p:ph sz="quarter" idx="1"/>
          </p:nvPr>
        </p:nvSpPr>
        <p:spPr/>
        <p:txBody>
          <a:bodyPr/>
          <a:lstStyle/>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1804D5C9-5E6E-43EF-81D5-45A247B2C656}"/>
              </a:ext>
            </a:extLst>
          </p:cNvPr>
          <p:cNvPicPr>
            <a:picLocks noChangeAspect="1"/>
          </p:cNvPicPr>
          <p:nvPr/>
        </p:nvPicPr>
        <p:blipFill>
          <a:blip r:embed="rId2"/>
          <a:stretch>
            <a:fillRect/>
          </a:stretch>
        </p:blipFill>
        <p:spPr>
          <a:xfrm>
            <a:off x="922989" y="1505243"/>
            <a:ext cx="7261446" cy="1085490"/>
          </a:xfrm>
          <a:prstGeom prst="rect">
            <a:avLst/>
          </a:prstGeom>
        </p:spPr>
      </p:pic>
      <p:pic>
        <p:nvPicPr>
          <p:cNvPr id="6" name="Picture 5">
            <a:extLst>
              <a:ext uri="{FF2B5EF4-FFF2-40B4-BE49-F238E27FC236}">
                <a16:creationId xmlns:a16="http://schemas.microsoft.com/office/drawing/2014/main" id="{BB985CCA-378A-4C61-BC6F-F7E41FC435BC}"/>
              </a:ext>
            </a:extLst>
          </p:cNvPr>
          <p:cNvPicPr>
            <a:picLocks noChangeAspect="1"/>
          </p:cNvPicPr>
          <p:nvPr/>
        </p:nvPicPr>
        <p:blipFill>
          <a:blip r:embed="rId2"/>
          <a:stretch>
            <a:fillRect/>
          </a:stretch>
        </p:blipFill>
        <p:spPr>
          <a:xfrm>
            <a:off x="301752" y="1603247"/>
            <a:ext cx="8645264" cy="1292353"/>
          </a:xfrm>
          <a:prstGeom prst="rect">
            <a:avLst/>
          </a:prstGeom>
        </p:spPr>
      </p:pic>
      <p:sp>
        <p:nvSpPr>
          <p:cNvPr id="7" name="TextBox 6">
            <a:extLst>
              <a:ext uri="{FF2B5EF4-FFF2-40B4-BE49-F238E27FC236}">
                <a16:creationId xmlns:a16="http://schemas.microsoft.com/office/drawing/2014/main" id="{07887DA1-9CDF-4629-AE8A-A27E87F82D22}"/>
              </a:ext>
            </a:extLst>
          </p:cNvPr>
          <p:cNvSpPr txBox="1"/>
          <p:nvPr/>
        </p:nvSpPr>
        <p:spPr>
          <a:xfrm>
            <a:off x="457200" y="3200400"/>
            <a:ext cx="8348472" cy="954107"/>
          </a:xfrm>
          <a:prstGeom prst="rect">
            <a:avLst/>
          </a:prstGeom>
          <a:noFill/>
        </p:spPr>
        <p:txBody>
          <a:bodyPr wrap="square" rtlCol="0">
            <a:spAutoFit/>
          </a:bodyPr>
          <a:lstStyle/>
          <a:p>
            <a:r>
              <a:rPr lang="en-US" sz="2800" dirty="0"/>
              <a:t>The current time period is a function of what happened in past time periods.</a:t>
            </a:r>
          </a:p>
        </p:txBody>
      </p:sp>
    </p:spTree>
    <p:extLst>
      <p:ext uri="{BB962C8B-B14F-4D97-AF65-F5344CB8AC3E}">
        <p14:creationId xmlns:p14="http://schemas.microsoft.com/office/powerpoint/2010/main" val="2234847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72820-514D-43F9-96FD-F3B3B30ABBBC}"/>
              </a:ext>
            </a:extLst>
          </p:cNvPr>
          <p:cNvSpPr>
            <a:spLocks noGrp="1"/>
          </p:cNvSpPr>
          <p:nvPr>
            <p:ph type="title"/>
          </p:nvPr>
        </p:nvSpPr>
        <p:spPr/>
        <p:txBody>
          <a:bodyPr/>
          <a:lstStyle/>
          <a:p>
            <a:r>
              <a:rPr lang="en-US" dirty="0">
                <a:solidFill>
                  <a:srgbClr val="002060"/>
                </a:solidFill>
              </a:rPr>
              <a:t>Now generalize to multiple time periods</a:t>
            </a:r>
          </a:p>
        </p:txBody>
      </p:sp>
      <p:pic>
        <p:nvPicPr>
          <p:cNvPr id="5" name="Content Placeholder 4">
            <a:extLst>
              <a:ext uri="{FF2B5EF4-FFF2-40B4-BE49-F238E27FC236}">
                <a16:creationId xmlns:a16="http://schemas.microsoft.com/office/drawing/2014/main" id="{F20FCBB6-753C-41AB-BF46-7DCEC40F8637}"/>
              </a:ext>
            </a:extLst>
          </p:cNvPr>
          <p:cNvPicPr>
            <a:picLocks noGrp="1" noChangeAspect="1"/>
          </p:cNvPicPr>
          <p:nvPr>
            <p:ph sz="quarter" idx="1"/>
          </p:nvPr>
        </p:nvPicPr>
        <p:blipFill>
          <a:blip r:embed="rId2"/>
          <a:stretch>
            <a:fillRect/>
          </a:stretch>
        </p:blipFill>
        <p:spPr>
          <a:xfrm>
            <a:off x="189455" y="1371600"/>
            <a:ext cx="8765090" cy="1107356"/>
          </a:xfrm>
        </p:spPr>
      </p:pic>
      <p:pic>
        <p:nvPicPr>
          <p:cNvPr id="6" name="Picture 2">
            <a:extLst>
              <a:ext uri="{FF2B5EF4-FFF2-40B4-BE49-F238E27FC236}">
                <a16:creationId xmlns:a16="http://schemas.microsoft.com/office/drawing/2014/main" id="{51AFFDA1-75ED-4673-B991-5F4E052163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60" y="1371600"/>
            <a:ext cx="8898203" cy="32913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2202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8F0DD-3964-4D3C-8542-6BE23494BBBA}"/>
              </a:ext>
            </a:extLst>
          </p:cNvPr>
          <p:cNvSpPr>
            <a:spLocks noGrp="1"/>
          </p:cNvSpPr>
          <p:nvPr>
            <p:ph type="title"/>
          </p:nvPr>
        </p:nvSpPr>
        <p:spPr/>
        <p:txBody>
          <a:bodyPr/>
          <a:lstStyle/>
          <a:p>
            <a:r>
              <a:rPr lang="en-US" dirty="0">
                <a:solidFill>
                  <a:srgbClr val="002060"/>
                </a:solidFill>
              </a:rPr>
              <a:t>h(N) can use same statistics as ERGM</a:t>
            </a:r>
          </a:p>
        </p:txBody>
      </p:sp>
      <p:sp>
        <p:nvSpPr>
          <p:cNvPr id="3" name="Content Placeholder 2">
            <a:extLst>
              <a:ext uri="{FF2B5EF4-FFF2-40B4-BE49-F238E27FC236}">
                <a16:creationId xmlns:a16="http://schemas.microsoft.com/office/drawing/2014/main" id="{294E9466-306B-4286-B48B-47AEFE6E2C8B}"/>
              </a:ext>
            </a:extLst>
          </p:cNvPr>
          <p:cNvSpPr>
            <a:spLocks noGrp="1"/>
          </p:cNvSpPr>
          <p:nvPr>
            <p:ph sz="quarter" idx="1"/>
          </p:nvPr>
        </p:nvSpPr>
        <p:spPr/>
        <p:txBody>
          <a:bodyPr/>
          <a:lstStyle/>
          <a:p>
            <a:r>
              <a:rPr lang="en-US" dirty="0"/>
              <a:t>Exogenous covariates</a:t>
            </a:r>
          </a:p>
          <a:p>
            <a:endParaRPr lang="en-US" dirty="0"/>
          </a:p>
          <a:p>
            <a:endParaRPr lang="en-US" dirty="0"/>
          </a:p>
          <a:p>
            <a:r>
              <a:rPr lang="en-US" dirty="0"/>
              <a:t>Single-period delayed reciprocity</a:t>
            </a:r>
          </a:p>
          <a:p>
            <a:endParaRPr lang="en-US" dirty="0"/>
          </a:p>
          <a:p>
            <a:endParaRPr lang="en-US" dirty="0"/>
          </a:p>
          <a:p>
            <a:r>
              <a:rPr lang="en-US" dirty="0"/>
              <a:t>Lagged Network / Positive Autoregression</a:t>
            </a:r>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33A778C5-A9B5-4F30-8A20-156CEC0EDD49}"/>
              </a:ext>
            </a:extLst>
          </p:cNvPr>
          <p:cNvPicPr>
            <a:picLocks noChangeAspect="1"/>
          </p:cNvPicPr>
          <p:nvPr/>
        </p:nvPicPr>
        <p:blipFill>
          <a:blip r:embed="rId2"/>
          <a:stretch>
            <a:fillRect/>
          </a:stretch>
        </p:blipFill>
        <p:spPr>
          <a:xfrm>
            <a:off x="620487" y="2146435"/>
            <a:ext cx="4343400" cy="907359"/>
          </a:xfrm>
          <a:prstGeom prst="rect">
            <a:avLst/>
          </a:prstGeom>
        </p:spPr>
      </p:pic>
      <p:pic>
        <p:nvPicPr>
          <p:cNvPr id="7" name="Picture 6">
            <a:extLst>
              <a:ext uri="{FF2B5EF4-FFF2-40B4-BE49-F238E27FC236}">
                <a16:creationId xmlns:a16="http://schemas.microsoft.com/office/drawing/2014/main" id="{9EAC255D-9F86-4035-AE36-785221FF8C15}"/>
              </a:ext>
            </a:extLst>
          </p:cNvPr>
          <p:cNvPicPr>
            <a:picLocks noChangeAspect="1"/>
          </p:cNvPicPr>
          <p:nvPr/>
        </p:nvPicPr>
        <p:blipFill>
          <a:blip r:embed="rId3"/>
          <a:stretch>
            <a:fillRect/>
          </a:stretch>
        </p:blipFill>
        <p:spPr>
          <a:xfrm>
            <a:off x="685800" y="3657600"/>
            <a:ext cx="4267201" cy="930283"/>
          </a:xfrm>
          <a:prstGeom prst="rect">
            <a:avLst/>
          </a:prstGeom>
        </p:spPr>
      </p:pic>
      <p:pic>
        <p:nvPicPr>
          <p:cNvPr id="9" name="Picture 8">
            <a:extLst>
              <a:ext uri="{FF2B5EF4-FFF2-40B4-BE49-F238E27FC236}">
                <a16:creationId xmlns:a16="http://schemas.microsoft.com/office/drawing/2014/main" id="{4EC69F5F-36FD-448D-ACCD-26343B32D122}"/>
              </a:ext>
            </a:extLst>
          </p:cNvPr>
          <p:cNvPicPr>
            <a:picLocks noChangeAspect="1"/>
          </p:cNvPicPr>
          <p:nvPr/>
        </p:nvPicPr>
        <p:blipFill>
          <a:blip r:embed="rId4"/>
          <a:stretch>
            <a:fillRect/>
          </a:stretch>
        </p:blipFill>
        <p:spPr>
          <a:xfrm>
            <a:off x="366260" y="5060520"/>
            <a:ext cx="4202692" cy="1071185"/>
          </a:xfrm>
          <a:prstGeom prst="rect">
            <a:avLst/>
          </a:prstGeom>
        </p:spPr>
      </p:pic>
    </p:spTree>
    <p:extLst>
      <p:ext uri="{BB962C8B-B14F-4D97-AF65-F5344CB8AC3E}">
        <p14:creationId xmlns:p14="http://schemas.microsoft.com/office/powerpoint/2010/main" val="32343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C337-F583-502E-8561-C7539DDB63B9}"/>
              </a:ext>
            </a:extLst>
          </p:cNvPr>
          <p:cNvSpPr>
            <a:spLocks noGrp="1"/>
          </p:cNvSpPr>
          <p:nvPr>
            <p:ph type="title"/>
          </p:nvPr>
        </p:nvSpPr>
        <p:spPr/>
        <p:txBody>
          <a:bodyPr/>
          <a:lstStyle/>
          <a:p>
            <a:r>
              <a:rPr lang="en-US" dirty="0">
                <a:solidFill>
                  <a:srgbClr val="002060"/>
                </a:solidFill>
              </a:rPr>
              <a:t>Presentations for Friday</a:t>
            </a:r>
            <a:endParaRPr lang="en-GB" dirty="0">
              <a:solidFill>
                <a:srgbClr val="002060"/>
              </a:solidFill>
            </a:endParaRPr>
          </a:p>
        </p:txBody>
      </p:sp>
      <p:sp>
        <p:nvSpPr>
          <p:cNvPr id="3" name="Content Placeholder 2">
            <a:extLst>
              <a:ext uri="{FF2B5EF4-FFF2-40B4-BE49-F238E27FC236}">
                <a16:creationId xmlns:a16="http://schemas.microsoft.com/office/drawing/2014/main" id="{0362E7B8-BAB2-A155-27F7-02290534D435}"/>
              </a:ext>
            </a:extLst>
          </p:cNvPr>
          <p:cNvSpPr>
            <a:spLocks noGrp="1"/>
          </p:cNvSpPr>
          <p:nvPr>
            <p:ph sz="quarter" idx="1"/>
          </p:nvPr>
        </p:nvSpPr>
        <p:spPr/>
        <p:txBody>
          <a:bodyPr/>
          <a:lstStyle/>
          <a:p>
            <a:r>
              <a:rPr lang="en-US" dirty="0"/>
              <a:t>Think of the task like making a conference presentation.</a:t>
            </a:r>
          </a:p>
          <a:p>
            <a:endParaRPr lang="en-US" dirty="0"/>
          </a:p>
          <a:p>
            <a:r>
              <a:rPr lang="en-US" dirty="0"/>
              <a:t>Prepare to speak for 15 minutes</a:t>
            </a:r>
          </a:p>
          <a:p>
            <a:endParaRPr lang="en-US" dirty="0"/>
          </a:p>
          <a:p>
            <a:r>
              <a:rPr lang="en-US" dirty="0"/>
              <a:t>We will allow </a:t>
            </a:r>
            <a:r>
              <a:rPr lang="en-US"/>
              <a:t>5 minutes of questions </a:t>
            </a:r>
            <a:r>
              <a:rPr lang="en-US" dirty="0"/>
              <a:t>for each presentation.   When your colleagues are speaking, THINK of at least ONE question to ask, so that we can have a discussion.</a:t>
            </a:r>
            <a:endParaRPr lang="en-GB" dirty="0"/>
          </a:p>
        </p:txBody>
      </p:sp>
    </p:spTree>
    <p:extLst>
      <p:ext uri="{BB962C8B-B14F-4D97-AF65-F5344CB8AC3E}">
        <p14:creationId xmlns:p14="http://schemas.microsoft.com/office/powerpoint/2010/main" val="3934508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D122-D674-4901-8F0C-3E09EDE8452E}"/>
              </a:ext>
            </a:extLst>
          </p:cNvPr>
          <p:cNvSpPr>
            <a:spLocks noGrp="1"/>
          </p:cNvSpPr>
          <p:nvPr>
            <p:ph type="title"/>
          </p:nvPr>
        </p:nvSpPr>
        <p:spPr/>
        <p:txBody>
          <a:bodyPr/>
          <a:lstStyle/>
          <a:p>
            <a:r>
              <a:rPr lang="en-US" dirty="0">
                <a:solidFill>
                  <a:srgbClr val="002060"/>
                </a:solidFill>
              </a:rPr>
              <a:t>Another h(N) statistic</a:t>
            </a:r>
          </a:p>
        </p:txBody>
      </p:sp>
      <p:sp>
        <p:nvSpPr>
          <p:cNvPr id="3" name="Content Placeholder 2">
            <a:extLst>
              <a:ext uri="{FF2B5EF4-FFF2-40B4-BE49-F238E27FC236}">
                <a16:creationId xmlns:a16="http://schemas.microsoft.com/office/drawing/2014/main" id="{ECF920D5-1BE6-476C-8DC2-F2B4A9E9168D}"/>
              </a:ext>
            </a:extLst>
          </p:cNvPr>
          <p:cNvSpPr>
            <a:spLocks noGrp="1"/>
          </p:cNvSpPr>
          <p:nvPr>
            <p:ph sz="quarter" idx="1"/>
          </p:nvPr>
        </p:nvSpPr>
        <p:spPr/>
        <p:txBody>
          <a:bodyPr/>
          <a:lstStyle/>
          <a:p>
            <a:r>
              <a:rPr lang="en-US" dirty="0"/>
              <a:t>Dyadic stability</a:t>
            </a:r>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9ECA10EB-3CC9-4AAA-BBF5-4F845833FADE}"/>
              </a:ext>
            </a:extLst>
          </p:cNvPr>
          <p:cNvPicPr>
            <a:picLocks noChangeAspect="1"/>
          </p:cNvPicPr>
          <p:nvPr/>
        </p:nvPicPr>
        <p:blipFill>
          <a:blip r:embed="rId2"/>
          <a:stretch>
            <a:fillRect/>
          </a:stretch>
        </p:blipFill>
        <p:spPr>
          <a:xfrm>
            <a:off x="457200" y="2133600"/>
            <a:ext cx="6910219" cy="1066800"/>
          </a:xfrm>
          <a:prstGeom prst="rect">
            <a:avLst/>
          </a:prstGeom>
        </p:spPr>
      </p:pic>
    </p:spTree>
    <p:extLst>
      <p:ext uri="{BB962C8B-B14F-4D97-AF65-F5344CB8AC3E}">
        <p14:creationId xmlns:p14="http://schemas.microsoft.com/office/powerpoint/2010/main" val="3034662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C99D9-0BC4-41D9-9BBB-CE3CAE6B7055}"/>
              </a:ext>
            </a:extLst>
          </p:cNvPr>
          <p:cNvSpPr>
            <a:spLocks noGrp="1"/>
          </p:cNvSpPr>
          <p:nvPr>
            <p:ph type="title"/>
          </p:nvPr>
        </p:nvSpPr>
        <p:spPr/>
        <p:txBody>
          <a:bodyPr/>
          <a:lstStyle/>
          <a:p>
            <a:r>
              <a:rPr lang="en-US" dirty="0">
                <a:solidFill>
                  <a:srgbClr val="002060"/>
                </a:solidFill>
              </a:rPr>
              <a:t>Key Modeling Considerations</a:t>
            </a:r>
          </a:p>
        </p:txBody>
      </p:sp>
      <p:sp>
        <p:nvSpPr>
          <p:cNvPr id="3" name="Content Placeholder 2">
            <a:extLst>
              <a:ext uri="{FF2B5EF4-FFF2-40B4-BE49-F238E27FC236}">
                <a16:creationId xmlns:a16="http://schemas.microsoft.com/office/drawing/2014/main" id="{22656EBD-A8BD-4537-AF51-967816D24080}"/>
              </a:ext>
            </a:extLst>
          </p:cNvPr>
          <p:cNvSpPr>
            <a:spLocks noGrp="1"/>
          </p:cNvSpPr>
          <p:nvPr>
            <p:ph sz="quarter" idx="1"/>
          </p:nvPr>
        </p:nvSpPr>
        <p:spPr/>
        <p:txBody>
          <a:bodyPr/>
          <a:lstStyle/>
          <a:p>
            <a:r>
              <a:rPr lang="en-US" dirty="0"/>
              <a:t>Is it reasonable to treat your network as changing in discrete time periods?</a:t>
            </a:r>
          </a:p>
          <a:p>
            <a:pPr marL="0" indent="0">
              <a:buNone/>
            </a:pPr>
            <a:endParaRPr lang="en-US" dirty="0"/>
          </a:p>
          <a:p>
            <a:r>
              <a:rPr lang="en-US" dirty="0"/>
              <a:t>Does your data-generating process change over time?  (Think of school friendship versus war.)</a:t>
            </a:r>
          </a:p>
          <a:p>
            <a:endParaRPr lang="en-US" dirty="0"/>
          </a:p>
        </p:txBody>
      </p:sp>
    </p:spTree>
    <p:extLst>
      <p:ext uri="{BB962C8B-B14F-4D97-AF65-F5344CB8AC3E}">
        <p14:creationId xmlns:p14="http://schemas.microsoft.com/office/powerpoint/2010/main" val="3403506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2060"/>
                </a:solidFill>
              </a:rPr>
              <a:t>Key Data Considerations</a:t>
            </a:r>
          </a:p>
        </p:txBody>
      </p:sp>
      <p:sp>
        <p:nvSpPr>
          <p:cNvPr id="3" name="Content Placeholder 2"/>
          <p:cNvSpPr>
            <a:spLocks noGrp="1"/>
          </p:cNvSpPr>
          <p:nvPr>
            <p:ph sz="quarter" idx="1"/>
          </p:nvPr>
        </p:nvSpPr>
        <p:spPr/>
        <p:txBody>
          <a:bodyPr/>
          <a:lstStyle/>
          <a:p>
            <a:r>
              <a:rPr lang="en-US" dirty="0"/>
              <a:t>Inter-temporal network statistics</a:t>
            </a:r>
          </a:p>
          <a:p>
            <a:endParaRPr lang="en-US" dirty="0"/>
          </a:p>
          <a:p>
            <a:r>
              <a:rPr lang="en-US" dirty="0"/>
              <a:t>Block-diagonal Adjacency Matrix</a:t>
            </a:r>
          </a:p>
        </p:txBody>
      </p:sp>
    </p:spTree>
    <p:extLst>
      <p:ext uri="{BB962C8B-B14F-4D97-AF65-F5344CB8AC3E}">
        <p14:creationId xmlns:p14="http://schemas.microsoft.com/office/powerpoint/2010/main" val="2961615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Block Diagonal Representation</a:t>
            </a:r>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109062"/>
            <a:ext cx="8991600" cy="5748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2338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FA3D-DDE3-4C79-891F-DC83A6D9CB28}"/>
              </a:ext>
            </a:extLst>
          </p:cNvPr>
          <p:cNvSpPr>
            <a:spLocks noGrp="1"/>
          </p:cNvSpPr>
          <p:nvPr>
            <p:ph type="title"/>
          </p:nvPr>
        </p:nvSpPr>
        <p:spPr/>
        <p:txBody>
          <a:bodyPr/>
          <a:lstStyle/>
          <a:p>
            <a:r>
              <a:rPr lang="en-US" dirty="0">
                <a:solidFill>
                  <a:srgbClr val="002060"/>
                </a:solidFill>
              </a:rPr>
              <a:t>Estimation</a:t>
            </a:r>
          </a:p>
        </p:txBody>
      </p:sp>
      <p:sp>
        <p:nvSpPr>
          <p:cNvPr id="3" name="Content Placeholder 2">
            <a:extLst>
              <a:ext uri="{FF2B5EF4-FFF2-40B4-BE49-F238E27FC236}">
                <a16:creationId xmlns:a16="http://schemas.microsoft.com/office/drawing/2014/main" id="{BBA935A8-D7A0-4F74-896D-CFED1F9C8EF0}"/>
              </a:ext>
            </a:extLst>
          </p:cNvPr>
          <p:cNvSpPr>
            <a:spLocks noGrp="1"/>
          </p:cNvSpPr>
          <p:nvPr>
            <p:ph sz="quarter" idx="1"/>
          </p:nvPr>
        </p:nvSpPr>
        <p:spPr/>
        <p:txBody>
          <a:bodyPr/>
          <a:lstStyle/>
          <a:p>
            <a:r>
              <a:rPr lang="en-US" dirty="0"/>
              <a:t>MCMC Pseudolikelihood for small networks</a:t>
            </a:r>
          </a:p>
          <a:p>
            <a:endParaRPr lang="en-US" dirty="0"/>
          </a:p>
          <a:p>
            <a:r>
              <a:rPr lang="en-US" dirty="0"/>
              <a:t>Bootstrap-corrected Maximum </a:t>
            </a:r>
            <a:r>
              <a:rPr lang="en-US" dirty="0" err="1"/>
              <a:t>Pseudolikelidhood</a:t>
            </a:r>
            <a:r>
              <a:rPr lang="en-US" dirty="0"/>
              <a:t> for large networks (BTERGM)</a:t>
            </a:r>
          </a:p>
        </p:txBody>
      </p:sp>
    </p:spTree>
    <p:extLst>
      <p:ext uri="{BB962C8B-B14F-4D97-AF65-F5344CB8AC3E}">
        <p14:creationId xmlns:p14="http://schemas.microsoft.com/office/powerpoint/2010/main" val="1318878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Comments/Questions?</a:t>
            </a:r>
          </a:p>
        </p:txBody>
      </p:sp>
    </p:spTree>
    <p:extLst>
      <p:ext uri="{BB962C8B-B14F-4D97-AF65-F5344CB8AC3E}">
        <p14:creationId xmlns:p14="http://schemas.microsoft.com/office/powerpoint/2010/main" val="1813985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A6208-71FF-4305-9A12-759878F19727}"/>
              </a:ext>
            </a:extLst>
          </p:cNvPr>
          <p:cNvSpPr>
            <a:spLocks noGrp="1"/>
          </p:cNvSpPr>
          <p:nvPr>
            <p:ph type="title"/>
          </p:nvPr>
        </p:nvSpPr>
        <p:spPr/>
        <p:txBody>
          <a:bodyPr/>
          <a:lstStyle/>
          <a:p>
            <a:r>
              <a:rPr lang="en-US" dirty="0">
                <a:solidFill>
                  <a:srgbClr val="002060"/>
                </a:solidFill>
              </a:rPr>
              <a:t>Stochastic Actor-Oriented Model (SAOM)</a:t>
            </a:r>
          </a:p>
        </p:txBody>
      </p:sp>
      <p:sp>
        <p:nvSpPr>
          <p:cNvPr id="3" name="Content Placeholder 2">
            <a:extLst>
              <a:ext uri="{FF2B5EF4-FFF2-40B4-BE49-F238E27FC236}">
                <a16:creationId xmlns:a16="http://schemas.microsoft.com/office/drawing/2014/main" id="{1136E345-DE3B-4C0C-8743-DB7089A05589}"/>
              </a:ext>
            </a:extLst>
          </p:cNvPr>
          <p:cNvSpPr>
            <a:spLocks noGrp="1"/>
          </p:cNvSpPr>
          <p:nvPr>
            <p:ph sz="quarter" idx="1"/>
          </p:nvPr>
        </p:nvSpPr>
        <p:spPr/>
        <p:txBody>
          <a:bodyPr/>
          <a:lstStyle/>
          <a:p>
            <a:r>
              <a:rPr lang="en-US" dirty="0"/>
              <a:t>Also known as “Siena”</a:t>
            </a:r>
          </a:p>
          <a:p>
            <a:pPr marL="0" indent="0">
              <a:buNone/>
            </a:pPr>
            <a:endParaRPr lang="en-US" dirty="0"/>
          </a:p>
          <a:p>
            <a:r>
              <a:rPr lang="en-US" dirty="0"/>
              <a:t>Specification is only slightly different than TERGM</a:t>
            </a:r>
          </a:p>
          <a:p>
            <a:endParaRPr lang="en-US" dirty="0"/>
          </a:p>
          <a:p>
            <a:r>
              <a:rPr lang="en-US" dirty="0"/>
              <a:t>Models continuous time changes, rather than assuming discrete time</a:t>
            </a:r>
          </a:p>
          <a:p>
            <a:endParaRPr lang="en-US" dirty="0"/>
          </a:p>
          <a:p>
            <a:r>
              <a:rPr lang="en-US" dirty="0"/>
              <a:t>Big advantage: Models change in node attributes</a:t>
            </a:r>
          </a:p>
        </p:txBody>
      </p:sp>
    </p:spTree>
    <p:extLst>
      <p:ext uri="{BB962C8B-B14F-4D97-AF65-F5344CB8AC3E}">
        <p14:creationId xmlns:p14="http://schemas.microsoft.com/office/powerpoint/2010/main" val="2575595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AB58-A94A-4ACE-B533-8974F146C781}"/>
              </a:ext>
            </a:extLst>
          </p:cNvPr>
          <p:cNvSpPr>
            <a:spLocks noGrp="1"/>
          </p:cNvSpPr>
          <p:nvPr>
            <p:ph type="title"/>
          </p:nvPr>
        </p:nvSpPr>
        <p:spPr/>
        <p:txBody>
          <a:bodyPr/>
          <a:lstStyle/>
          <a:p>
            <a:r>
              <a:rPr lang="en-US" dirty="0">
                <a:solidFill>
                  <a:schemeClr val="tx2"/>
                </a:solidFill>
              </a:rPr>
              <a:t> </a:t>
            </a:r>
            <a:r>
              <a:rPr lang="en-US" dirty="0">
                <a:solidFill>
                  <a:srgbClr val="002060"/>
                </a:solidFill>
              </a:rPr>
              <a:t>Comments / Questions ?</a:t>
            </a:r>
          </a:p>
        </p:txBody>
      </p:sp>
    </p:spTree>
    <p:extLst>
      <p:ext uri="{BB962C8B-B14F-4D97-AF65-F5344CB8AC3E}">
        <p14:creationId xmlns:p14="http://schemas.microsoft.com/office/powerpoint/2010/main" val="129505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Presentations for Friday – Some Tips</a:t>
            </a:r>
          </a:p>
        </p:txBody>
      </p:sp>
      <p:sp>
        <p:nvSpPr>
          <p:cNvPr id="3" name="Content Placeholder 2"/>
          <p:cNvSpPr>
            <a:spLocks noGrp="1"/>
          </p:cNvSpPr>
          <p:nvPr>
            <p:ph sz="quarter" idx="1"/>
          </p:nvPr>
        </p:nvSpPr>
        <p:spPr/>
        <p:txBody>
          <a:bodyPr>
            <a:normAutofit lnSpcReduction="10000"/>
          </a:bodyPr>
          <a:lstStyle/>
          <a:p>
            <a:r>
              <a:rPr lang="en-US" dirty="0"/>
              <a:t>Start by telling us briefly about the substantive problem or question that your data are meant to examine.  Explain to your audience why what you are looking at is theoretically interesting.</a:t>
            </a:r>
          </a:p>
          <a:p>
            <a:r>
              <a:rPr lang="en-US" dirty="0"/>
              <a:t>Explain how your data are structured.</a:t>
            </a:r>
          </a:p>
          <a:p>
            <a:r>
              <a:rPr lang="en-US" dirty="0"/>
              <a:t>Next explain what you </a:t>
            </a:r>
            <a:r>
              <a:rPr lang="en-US" b="1" dirty="0"/>
              <a:t>HOPED</a:t>
            </a:r>
            <a:r>
              <a:rPr lang="en-US" dirty="0"/>
              <a:t> to do with your statistical analysis.  How did your intended dependent and independent variable reflect the question that you sought to answer.</a:t>
            </a:r>
          </a:p>
          <a:p>
            <a:r>
              <a:rPr lang="en-US" dirty="0"/>
              <a:t>Explain the model that you were actually able to estimate.  </a:t>
            </a:r>
            <a:r>
              <a:rPr lang="en-US" b="1" dirty="0"/>
              <a:t>INTERPRET</a:t>
            </a:r>
            <a:r>
              <a:rPr lang="en-US" dirty="0"/>
              <a:t> the results.</a:t>
            </a:r>
          </a:p>
        </p:txBody>
      </p:sp>
    </p:spTree>
    <p:extLst>
      <p:ext uri="{BB962C8B-B14F-4D97-AF65-F5344CB8AC3E}">
        <p14:creationId xmlns:p14="http://schemas.microsoft.com/office/powerpoint/2010/main" val="2578310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More Tips</a:t>
            </a:r>
          </a:p>
        </p:txBody>
      </p:sp>
      <p:sp>
        <p:nvSpPr>
          <p:cNvPr id="3" name="Content Placeholder 2"/>
          <p:cNvSpPr>
            <a:spLocks noGrp="1"/>
          </p:cNvSpPr>
          <p:nvPr>
            <p:ph sz="quarter" idx="1"/>
          </p:nvPr>
        </p:nvSpPr>
        <p:spPr/>
        <p:txBody>
          <a:bodyPr/>
          <a:lstStyle/>
          <a:p>
            <a:r>
              <a:rPr lang="en-US" dirty="0"/>
              <a:t>Report your MCMC Diagnostics and Goodness of Fit plots.  Show them to us and interpret them.  </a:t>
            </a:r>
          </a:p>
          <a:p>
            <a:r>
              <a:rPr lang="en-US" dirty="0"/>
              <a:t>Tell us what you would like to do next if you had more time.  What would be the next directions for your research?</a:t>
            </a:r>
          </a:p>
          <a:p>
            <a:r>
              <a:rPr lang="en-US" dirty="0"/>
              <a:t>Don’t worry if things didn’t work out as you hoped they would.  The truth is that it takes more time to do this kind of work than you’ve had this week.  Keep working on it!!!!</a:t>
            </a:r>
          </a:p>
          <a:p>
            <a:endParaRPr lang="en-US" dirty="0"/>
          </a:p>
        </p:txBody>
      </p:sp>
    </p:spTree>
    <p:extLst>
      <p:ext uri="{BB962C8B-B14F-4D97-AF65-F5344CB8AC3E}">
        <p14:creationId xmlns:p14="http://schemas.microsoft.com/office/powerpoint/2010/main" val="3638313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Tree>
    <p:extLst>
      <p:ext uri="{BB962C8B-B14F-4D97-AF65-F5344CB8AC3E}">
        <p14:creationId xmlns:p14="http://schemas.microsoft.com/office/powerpoint/2010/main" val="384793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p:txBody>
          <a:bodyPr/>
          <a:lstStyle/>
          <a:p>
            <a:r>
              <a:rPr lang="en-US" dirty="0"/>
              <a:t>Temporal Exponential Random Graph Models (TERGM)</a:t>
            </a:r>
          </a:p>
          <a:p>
            <a:pPr marL="0" indent="0">
              <a:buNone/>
            </a:pPr>
            <a:endParaRPr lang="en-US" dirty="0"/>
          </a:p>
        </p:txBody>
      </p:sp>
    </p:spTree>
    <p:extLst>
      <p:ext uri="{BB962C8B-B14F-4D97-AF65-F5344CB8AC3E}">
        <p14:creationId xmlns:p14="http://schemas.microsoft.com/office/powerpoint/2010/main" val="2824881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p:txBody>
          <a:bodyPr/>
          <a:lstStyle/>
          <a:p>
            <a:r>
              <a:rPr lang="en-US" dirty="0"/>
              <a:t>Temporal Exponential Random Graph Models (TERGM)</a:t>
            </a:r>
          </a:p>
          <a:p>
            <a:r>
              <a:rPr lang="en-US" dirty="0"/>
              <a:t>Stochastic Actor-Oriented Models (SAOM) – Siena </a:t>
            </a:r>
          </a:p>
        </p:txBody>
      </p:sp>
    </p:spTree>
    <p:extLst>
      <p:ext uri="{BB962C8B-B14F-4D97-AF65-F5344CB8AC3E}">
        <p14:creationId xmlns:p14="http://schemas.microsoft.com/office/powerpoint/2010/main" val="154346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p:txBody>
          <a:bodyPr/>
          <a:lstStyle/>
          <a:p>
            <a:r>
              <a:rPr lang="en-US" dirty="0"/>
              <a:t>Temporal Exponential Random Graph Models (TERGM)</a:t>
            </a:r>
          </a:p>
          <a:p>
            <a:r>
              <a:rPr lang="en-US" dirty="0"/>
              <a:t>Stochastic Actor-Oriented Models (SAOM) – Siena</a:t>
            </a:r>
          </a:p>
          <a:p>
            <a:r>
              <a:rPr lang="en-US" dirty="0"/>
              <a:t>Generalized Exponential Random Graph Models (GERGM)</a:t>
            </a:r>
          </a:p>
          <a:p>
            <a:endParaRPr lang="en-US" dirty="0"/>
          </a:p>
          <a:p>
            <a:pPr marL="0" indent="0">
              <a:buNone/>
            </a:pPr>
            <a:endParaRPr lang="en-US" dirty="0"/>
          </a:p>
        </p:txBody>
      </p:sp>
    </p:spTree>
    <p:extLst>
      <p:ext uri="{BB962C8B-B14F-4D97-AF65-F5344CB8AC3E}">
        <p14:creationId xmlns:p14="http://schemas.microsoft.com/office/powerpoint/2010/main" val="372265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Models beyond ERGM</a:t>
            </a:r>
          </a:p>
        </p:txBody>
      </p:sp>
      <p:sp>
        <p:nvSpPr>
          <p:cNvPr id="3" name="Content Placeholder 2"/>
          <p:cNvSpPr>
            <a:spLocks noGrp="1"/>
          </p:cNvSpPr>
          <p:nvPr>
            <p:ph sz="quarter" idx="1"/>
          </p:nvPr>
        </p:nvSpPr>
        <p:spPr/>
        <p:txBody>
          <a:bodyPr/>
          <a:lstStyle/>
          <a:p>
            <a:r>
              <a:rPr lang="en-US" dirty="0"/>
              <a:t>Temporal Exponential Random Graph Models (TERGM)</a:t>
            </a:r>
          </a:p>
          <a:p>
            <a:r>
              <a:rPr lang="en-US" dirty="0"/>
              <a:t>Stochastic Actor-Oriented Models (SAOM) – Siena</a:t>
            </a:r>
          </a:p>
          <a:p>
            <a:r>
              <a:rPr lang="en-US" dirty="0"/>
              <a:t>Generalized Exponential Random Graph Models (GERGM)</a:t>
            </a:r>
          </a:p>
          <a:p>
            <a:r>
              <a:rPr lang="en-US" dirty="0"/>
              <a:t>Relational Event Models (REMs)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42276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2787</TotalTime>
  <Words>713</Words>
  <Application>Microsoft Office PowerPoint</Application>
  <PresentationFormat>On-screen Show (4:3)</PresentationFormat>
  <Paragraphs>113</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Georgia</vt:lpstr>
      <vt:lpstr>Wingdings</vt:lpstr>
      <vt:lpstr>Wingdings 2</vt:lpstr>
      <vt:lpstr>Civic</vt:lpstr>
      <vt:lpstr>Network Analysis Statistical Analysis of Social Network Data</vt:lpstr>
      <vt:lpstr>Presentations for Friday</vt:lpstr>
      <vt:lpstr>Presentations for Friday – Some Tips</vt:lpstr>
      <vt:lpstr>More Tips</vt:lpstr>
      <vt:lpstr>Models beyond ERGM</vt:lpstr>
      <vt:lpstr>Models beyond ERGM</vt:lpstr>
      <vt:lpstr>Models beyond ERGM</vt:lpstr>
      <vt:lpstr>Models beyond ERGM</vt:lpstr>
      <vt:lpstr>Models beyond ERGM</vt:lpstr>
      <vt:lpstr>Models beyond ERGM</vt:lpstr>
      <vt:lpstr>Models beyond ERGM</vt:lpstr>
      <vt:lpstr>Models beyond ERGM</vt:lpstr>
      <vt:lpstr>Models beyond ERGM</vt:lpstr>
      <vt:lpstr>Temporal Exponential Random Graph Models</vt:lpstr>
      <vt:lpstr>Temporal Exponential Random Graph Models</vt:lpstr>
      <vt:lpstr>Re-write model using c()</vt:lpstr>
      <vt:lpstr>Incorporate past time periods (NT)</vt:lpstr>
      <vt:lpstr>Now generalize to multiple time periods</vt:lpstr>
      <vt:lpstr>h(N) can use same statistics as ERGM</vt:lpstr>
      <vt:lpstr>Another h(N) statistic</vt:lpstr>
      <vt:lpstr>Key Modeling Considerations</vt:lpstr>
      <vt:lpstr>Key Data Considerations</vt:lpstr>
      <vt:lpstr>Block Diagonal Representation</vt:lpstr>
      <vt:lpstr>Estimation</vt:lpstr>
      <vt:lpstr>Comments/Questions?</vt:lpstr>
      <vt:lpstr>Stochastic Actor-Oriented Model (SAOM)</vt:lpstr>
      <vt:lpstr> Comments / Questions ?</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Network Analysis</dc:title>
  <dc:creator>Michael T. Heaney</dc:creator>
  <cp:lastModifiedBy>Michael Heaney</cp:lastModifiedBy>
  <cp:revision>587</cp:revision>
  <dcterms:created xsi:type="dcterms:W3CDTF">2011-06-09T01:15:34Z</dcterms:created>
  <dcterms:modified xsi:type="dcterms:W3CDTF">2023-06-14T05:21:49Z</dcterms:modified>
</cp:coreProperties>
</file>