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8"/>
  </p:handoutMasterIdLst>
  <p:sldIdLst>
    <p:sldId id="256" r:id="rId2"/>
    <p:sldId id="494" r:id="rId3"/>
    <p:sldId id="581" r:id="rId4"/>
    <p:sldId id="495" r:id="rId5"/>
    <p:sldId id="496" r:id="rId6"/>
    <p:sldId id="497" r:id="rId7"/>
    <p:sldId id="499" r:id="rId8"/>
    <p:sldId id="501" r:id="rId9"/>
    <p:sldId id="500" r:id="rId10"/>
    <p:sldId id="503" r:id="rId11"/>
    <p:sldId id="502" r:id="rId12"/>
    <p:sldId id="504" r:id="rId13"/>
    <p:sldId id="505" r:id="rId14"/>
    <p:sldId id="506" r:id="rId15"/>
    <p:sldId id="507" r:id="rId16"/>
    <p:sldId id="508" r:id="rId17"/>
    <p:sldId id="509" r:id="rId18"/>
    <p:sldId id="553" r:id="rId19"/>
    <p:sldId id="548" r:id="rId20"/>
    <p:sldId id="549" r:id="rId21"/>
    <p:sldId id="510" r:id="rId22"/>
    <p:sldId id="525" r:id="rId23"/>
    <p:sldId id="511" r:id="rId24"/>
    <p:sldId id="512" r:id="rId25"/>
    <p:sldId id="513" r:id="rId26"/>
    <p:sldId id="580" r:id="rId27"/>
    <p:sldId id="552" r:id="rId28"/>
    <p:sldId id="515" r:id="rId29"/>
    <p:sldId id="516" r:id="rId30"/>
    <p:sldId id="517" r:id="rId31"/>
    <p:sldId id="518" r:id="rId32"/>
    <p:sldId id="519" r:id="rId33"/>
    <p:sldId id="520" r:id="rId34"/>
    <p:sldId id="521" r:id="rId35"/>
    <p:sldId id="522" r:id="rId36"/>
    <p:sldId id="529" r:id="rId37"/>
    <p:sldId id="523" r:id="rId38"/>
    <p:sldId id="524" r:id="rId39"/>
    <p:sldId id="528" r:id="rId40"/>
    <p:sldId id="527" r:id="rId41"/>
    <p:sldId id="526" r:id="rId42"/>
    <p:sldId id="582" r:id="rId43"/>
    <p:sldId id="588" r:id="rId44"/>
    <p:sldId id="579" r:id="rId45"/>
    <p:sldId id="536" r:id="rId46"/>
    <p:sldId id="535" r:id="rId47"/>
    <p:sldId id="537" r:id="rId48"/>
    <p:sldId id="538" r:id="rId49"/>
    <p:sldId id="539" r:id="rId50"/>
    <p:sldId id="587" r:id="rId51"/>
    <p:sldId id="540" r:id="rId52"/>
    <p:sldId id="541" r:id="rId53"/>
    <p:sldId id="542" r:id="rId54"/>
    <p:sldId id="543" r:id="rId55"/>
    <p:sldId id="584" r:id="rId56"/>
    <p:sldId id="530" r:id="rId57"/>
    <p:sldId id="533" r:id="rId58"/>
    <p:sldId id="531" r:id="rId59"/>
    <p:sldId id="532" r:id="rId60"/>
    <p:sldId id="534" r:id="rId61"/>
    <p:sldId id="544" r:id="rId62"/>
    <p:sldId id="545" r:id="rId63"/>
    <p:sldId id="546" r:id="rId64"/>
    <p:sldId id="547" r:id="rId65"/>
    <p:sldId id="589" r:id="rId66"/>
    <p:sldId id="585" r:id="rId6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BF7583-AAF5-4C85-8406-98228639E655}" v="5" dt="2023-06-15T16:30:09.7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3428" autoAdjust="0"/>
  </p:normalViewPr>
  <p:slideViewPr>
    <p:cSldViewPr>
      <p:cViewPr varScale="1">
        <p:scale>
          <a:sx n="59" d="100"/>
          <a:sy n="59" d="100"/>
        </p:scale>
        <p:origin x="1508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microsoft.com/office/2015/10/relationships/revisionInfo" Target="revisionInfo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eaney" userId="1836dd8b24ddd450" providerId="LiveId" clId="{629B5EBF-183C-467E-B23C-A0D2CF388A27}"/>
    <pc:docChg chg="undo custSel addSld modSld">
      <pc:chgData name="Michael Heaney" userId="1836dd8b24ddd450" providerId="LiveId" clId="{629B5EBF-183C-467E-B23C-A0D2CF388A27}" dt="2019-06-06T05:44:29.272" v="554" actId="5793"/>
      <pc:docMkLst>
        <pc:docMk/>
      </pc:docMkLst>
      <pc:sldChg chg="modSp">
        <pc:chgData name="Michael Heaney" userId="1836dd8b24ddd450" providerId="LiveId" clId="{629B5EBF-183C-467E-B23C-A0D2CF388A27}" dt="2019-06-05T06:56:09.459" v="36" actId="20577"/>
        <pc:sldMkLst>
          <pc:docMk/>
          <pc:sldMk cId="0" sldId="256"/>
        </pc:sldMkLst>
        <pc:spChg chg="mod">
          <ac:chgData name="Michael Heaney" userId="1836dd8b24ddd450" providerId="LiveId" clId="{629B5EBF-183C-467E-B23C-A0D2CF388A27}" dt="2019-06-05T06:56:09.459" v="36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Michael Heaney" userId="1836dd8b24ddd450" providerId="LiveId" clId="{629B5EBF-183C-467E-B23C-A0D2CF388A27}" dt="2019-06-05T07:00:49.232" v="222" actId="20577"/>
        <pc:sldMkLst>
          <pc:docMk/>
          <pc:sldMk cId="1903913046" sldId="542"/>
        </pc:sldMkLst>
        <pc:spChg chg="mod">
          <ac:chgData name="Michael Heaney" userId="1836dd8b24ddd450" providerId="LiveId" clId="{629B5EBF-183C-467E-B23C-A0D2CF388A27}" dt="2019-06-05T07:00:49.232" v="222" actId="20577"/>
          <ac:spMkLst>
            <pc:docMk/>
            <pc:sldMk cId="1903913046" sldId="542"/>
            <ac:spMk id="3" creationId="{00000000-0000-0000-0000-000000000000}"/>
          </ac:spMkLst>
        </pc:spChg>
      </pc:sldChg>
      <pc:sldChg chg="modSp">
        <pc:chgData name="Michael Heaney" userId="1836dd8b24ddd450" providerId="LiveId" clId="{629B5EBF-183C-467E-B23C-A0D2CF388A27}" dt="2019-06-05T07:01:35.098" v="228" actId="27636"/>
        <pc:sldMkLst>
          <pc:docMk/>
          <pc:sldMk cId="3043807653" sldId="543"/>
        </pc:sldMkLst>
        <pc:spChg chg="mod">
          <ac:chgData name="Michael Heaney" userId="1836dd8b24ddd450" providerId="LiveId" clId="{629B5EBF-183C-467E-B23C-A0D2CF388A27}" dt="2019-06-05T07:01:35.098" v="228" actId="27636"/>
          <ac:spMkLst>
            <pc:docMk/>
            <pc:sldMk cId="3043807653" sldId="543"/>
            <ac:spMk id="3" creationId="{00000000-0000-0000-0000-000000000000}"/>
          </ac:spMkLst>
        </pc:spChg>
      </pc:sldChg>
      <pc:sldChg chg="modSp">
        <pc:chgData name="Michael Heaney" userId="1836dd8b24ddd450" providerId="LiveId" clId="{629B5EBF-183C-467E-B23C-A0D2CF388A27}" dt="2019-06-05T11:56:57.179" v="233" actId="1076"/>
        <pc:sldMkLst>
          <pc:docMk/>
          <pc:sldMk cId="3581727916" sldId="549"/>
        </pc:sldMkLst>
        <pc:spChg chg="mod">
          <ac:chgData name="Michael Heaney" userId="1836dd8b24ddd450" providerId="LiveId" clId="{629B5EBF-183C-467E-B23C-A0D2CF388A27}" dt="2019-06-05T11:56:57.179" v="233" actId="1076"/>
          <ac:spMkLst>
            <pc:docMk/>
            <pc:sldMk cId="3581727916" sldId="549"/>
            <ac:spMk id="13" creationId="{00000000-0000-0000-0000-000000000000}"/>
          </ac:spMkLst>
        </pc:spChg>
        <pc:cxnChg chg="mod">
          <ac:chgData name="Michael Heaney" userId="1836dd8b24ddd450" providerId="LiveId" clId="{629B5EBF-183C-467E-B23C-A0D2CF388A27}" dt="2019-06-05T11:56:57.179" v="233" actId="1076"/>
          <ac:cxnSpMkLst>
            <pc:docMk/>
            <pc:sldMk cId="3581727916" sldId="549"/>
            <ac:cxnSpMk id="24" creationId="{00000000-0000-0000-0000-000000000000}"/>
          </ac:cxnSpMkLst>
        </pc:cxnChg>
        <pc:cxnChg chg="mod">
          <ac:chgData name="Michael Heaney" userId="1836dd8b24ddd450" providerId="LiveId" clId="{629B5EBF-183C-467E-B23C-A0D2CF388A27}" dt="2019-06-05T11:56:57.179" v="233" actId="1076"/>
          <ac:cxnSpMkLst>
            <pc:docMk/>
            <pc:sldMk cId="3581727916" sldId="549"/>
            <ac:cxnSpMk id="28" creationId="{00000000-0000-0000-0000-000000000000}"/>
          </ac:cxnSpMkLst>
        </pc:cxnChg>
      </pc:sldChg>
      <pc:sldChg chg="modSp">
        <pc:chgData name="Michael Heaney" userId="1836dd8b24ddd450" providerId="LiveId" clId="{629B5EBF-183C-467E-B23C-A0D2CF388A27}" dt="2019-06-05T06:58:22.938" v="37" actId="1076"/>
        <pc:sldMkLst>
          <pc:docMk/>
          <pc:sldMk cId="213311705" sldId="553"/>
        </pc:sldMkLst>
        <pc:picChg chg="mod">
          <ac:chgData name="Michael Heaney" userId="1836dd8b24ddd450" providerId="LiveId" clId="{629B5EBF-183C-467E-B23C-A0D2CF388A27}" dt="2019-06-05T06:58:22.938" v="37" actId="1076"/>
          <ac:picMkLst>
            <pc:docMk/>
            <pc:sldMk cId="213311705" sldId="553"/>
            <ac:picMk id="4" creationId="{00000000-0000-0000-0000-000000000000}"/>
          </ac:picMkLst>
        </pc:picChg>
      </pc:sldChg>
      <pc:sldChg chg="modSp">
        <pc:chgData name="Michael Heaney" userId="1836dd8b24ddd450" providerId="LiveId" clId="{629B5EBF-183C-467E-B23C-A0D2CF388A27}" dt="2019-06-05T07:03:07.886" v="232" actId="207"/>
        <pc:sldMkLst>
          <pc:docMk/>
          <pc:sldMk cId="1658604052" sldId="564"/>
        </pc:sldMkLst>
        <pc:spChg chg="mod">
          <ac:chgData name="Michael Heaney" userId="1836dd8b24ddd450" providerId="LiveId" clId="{629B5EBF-183C-467E-B23C-A0D2CF388A27}" dt="2019-06-05T07:03:07.886" v="232" actId="207"/>
          <ac:spMkLst>
            <pc:docMk/>
            <pc:sldMk cId="1658604052" sldId="564"/>
            <ac:spMk id="2" creationId="{00000000-0000-0000-0000-000000000000}"/>
          </ac:spMkLst>
        </pc:spChg>
      </pc:sldChg>
      <pc:sldChg chg="modSp add">
        <pc:chgData name="Michael Heaney" userId="1836dd8b24ddd450" providerId="LiveId" clId="{629B5EBF-183C-467E-B23C-A0D2CF388A27}" dt="2019-06-06T05:44:29.272" v="554" actId="5793"/>
        <pc:sldMkLst>
          <pc:docMk/>
          <pc:sldMk cId="728019198" sldId="579"/>
        </pc:sldMkLst>
        <pc:spChg chg="mod">
          <ac:chgData name="Michael Heaney" userId="1836dd8b24ddd450" providerId="LiveId" clId="{629B5EBF-183C-467E-B23C-A0D2CF388A27}" dt="2019-06-06T05:41:59.923" v="246" actId="207"/>
          <ac:spMkLst>
            <pc:docMk/>
            <pc:sldMk cId="728019198" sldId="579"/>
            <ac:spMk id="2" creationId="{698ACD47-2411-45ED-8ACE-2849B8288399}"/>
          </ac:spMkLst>
        </pc:spChg>
        <pc:spChg chg="mod">
          <ac:chgData name="Michael Heaney" userId="1836dd8b24ddd450" providerId="LiveId" clId="{629B5EBF-183C-467E-B23C-A0D2CF388A27}" dt="2019-06-06T05:44:29.272" v="554" actId="5793"/>
          <ac:spMkLst>
            <pc:docMk/>
            <pc:sldMk cId="728019198" sldId="579"/>
            <ac:spMk id="3" creationId="{43CF9328-BAF3-435A-AC6D-84FBB9D3F2BE}"/>
          </ac:spMkLst>
        </pc:spChg>
      </pc:sldChg>
    </pc:docChg>
  </pc:docChgLst>
  <pc:docChgLst>
    <pc:chgData name="Michael Heaney" userId="1836dd8b24ddd450" providerId="LiveId" clId="{7EBF7583-AAF5-4C85-8406-98228639E655}"/>
    <pc:docChg chg="custSel modSld">
      <pc:chgData name="Michael Heaney" userId="1836dd8b24ddd450" providerId="LiveId" clId="{7EBF7583-AAF5-4C85-8406-98228639E655}" dt="2023-06-15T16:30:56.489" v="114" actId="1076"/>
      <pc:docMkLst>
        <pc:docMk/>
      </pc:docMkLst>
      <pc:sldChg chg="modSp mod">
        <pc:chgData name="Michael Heaney" userId="1836dd8b24ddd450" providerId="LiveId" clId="{7EBF7583-AAF5-4C85-8406-98228639E655}" dt="2023-06-13T05:24:31.213" v="10" actId="20577"/>
        <pc:sldMkLst>
          <pc:docMk/>
          <pc:sldMk cId="0" sldId="256"/>
        </pc:sldMkLst>
        <pc:spChg chg="mod">
          <ac:chgData name="Michael Heaney" userId="1836dd8b24ddd450" providerId="LiveId" clId="{7EBF7583-AAF5-4C85-8406-98228639E655}" dt="2023-06-13T05:24:31.213" v="10" actId="20577"/>
          <ac:spMkLst>
            <pc:docMk/>
            <pc:sldMk cId="0" sldId="256"/>
            <ac:spMk id="3" creationId="{00000000-0000-0000-0000-000000000000}"/>
          </ac:spMkLst>
        </pc:spChg>
      </pc:sldChg>
      <pc:sldChg chg="addSp modSp mod">
        <pc:chgData name="Michael Heaney" userId="1836dd8b24ddd450" providerId="LiveId" clId="{7EBF7583-AAF5-4C85-8406-98228639E655}" dt="2023-06-15T16:30:56.489" v="114" actId="1076"/>
        <pc:sldMkLst>
          <pc:docMk/>
          <pc:sldMk cId="1737946997" sldId="509"/>
        </pc:sldMkLst>
        <pc:spChg chg="mod">
          <ac:chgData name="Michael Heaney" userId="1836dd8b24ddd450" providerId="LiveId" clId="{7EBF7583-AAF5-4C85-8406-98228639E655}" dt="2023-06-15T16:28:41.119" v="100" actId="20577"/>
          <ac:spMkLst>
            <pc:docMk/>
            <pc:sldMk cId="1737946997" sldId="509"/>
            <ac:spMk id="3" creationId="{00000000-0000-0000-0000-000000000000}"/>
          </ac:spMkLst>
        </pc:spChg>
        <pc:spChg chg="mod">
          <ac:chgData name="Michael Heaney" userId="1836dd8b24ddd450" providerId="LiveId" clId="{7EBF7583-AAF5-4C85-8406-98228639E655}" dt="2023-06-15T16:23:32.407" v="21" actId="1076"/>
          <ac:spMkLst>
            <pc:docMk/>
            <pc:sldMk cId="1737946997" sldId="509"/>
            <ac:spMk id="8" creationId="{00000000-0000-0000-0000-000000000000}"/>
          </ac:spMkLst>
        </pc:spChg>
        <pc:spChg chg="add mod">
          <ac:chgData name="Michael Heaney" userId="1836dd8b24ddd450" providerId="LiveId" clId="{7EBF7583-AAF5-4C85-8406-98228639E655}" dt="2023-06-15T16:29:54.678" v="106" actId="1076"/>
          <ac:spMkLst>
            <pc:docMk/>
            <pc:sldMk cId="1737946997" sldId="509"/>
            <ac:spMk id="10" creationId="{4624E4FE-975B-FDD8-4AE2-600729FF89DB}"/>
          </ac:spMkLst>
        </pc:spChg>
        <pc:spChg chg="mod">
          <ac:chgData name="Michael Heaney" userId="1836dd8b24ddd450" providerId="LiveId" clId="{7EBF7583-AAF5-4C85-8406-98228639E655}" dt="2023-06-15T16:24:35.156" v="51" actId="1076"/>
          <ac:spMkLst>
            <pc:docMk/>
            <pc:sldMk cId="1737946997" sldId="509"/>
            <ac:spMk id="11" creationId="{00000000-0000-0000-0000-000000000000}"/>
          </ac:spMkLst>
        </pc:spChg>
        <pc:spChg chg="mod">
          <ac:chgData name="Michael Heaney" userId="1836dd8b24ddd450" providerId="LiveId" clId="{7EBF7583-AAF5-4C85-8406-98228639E655}" dt="2023-06-15T16:24:47.439" v="53" actId="1076"/>
          <ac:spMkLst>
            <pc:docMk/>
            <pc:sldMk cId="1737946997" sldId="509"/>
            <ac:spMk id="12" creationId="{00000000-0000-0000-0000-000000000000}"/>
          </ac:spMkLst>
        </pc:spChg>
        <pc:spChg chg="mod">
          <ac:chgData name="Michael Heaney" userId="1836dd8b24ddd450" providerId="LiveId" clId="{7EBF7583-AAF5-4C85-8406-98228639E655}" dt="2023-06-15T16:25:28.010" v="59" actId="1076"/>
          <ac:spMkLst>
            <pc:docMk/>
            <pc:sldMk cId="1737946997" sldId="509"/>
            <ac:spMk id="14" creationId="{00000000-0000-0000-0000-000000000000}"/>
          </ac:spMkLst>
        </pc:spChg>
        <pc:spChg chg="mod">
          <ac:chgData name="Michael Heaney" userId="1836dd8b24ddd450" providerId="LiveId" clId="{7EBF7583-AAF5-4C85-8406-98228639E655}" dt="2023-06-15T16:25:16.266" v="57" actId="1076"/>
          <ac:spMkLst>
            <pc:docMk/>
            <pc:sldMk cId="1737946997" sldId="509"/>
            <ac:spMk id="15" creationId="{00000000-0000-0000-0000-000000000000}"/>
          </ac:spMkLst>
        </pc:spChg>
        <pc:spChg chg="mod">
          <ac:chgData name="Michael Heaney" userId="1836dd8b24ddd450" providerId="LiveId" clId="{7EBF7583-AAF5-4C85-8406-98228639E655}" dt="2023-06-15T16:25:07.490" v="55" actId="1076"/>
          <ac:spMkLst>
            <pc:docMk/>
            <pc:sldMk cId="1737946997" sldId="509"/>
            <ac:spMk id="16" creationId="{00000000-0000-0000-0000-000000000000}"/>
          </ac:spMkLst>
        </pc:spChg>
        <pc:spChg chg="mod">
          <ac:chgData name="Michael Heaney" userId="1836dd8b24ddd450" providerId="LiveId" clId="{7EBF7583-AAF5-4C85-8406-98228639E655}" dt="2023-06-15T16:26:34.474" v="67" actId="1076"/>
          <ac:spMkLst>
            <pc:docMk/>
            <pc:sldMk cId="1737946997" sldId="509"/>
            <ac:spMk id="17" creationId="{00000000-0000-0000-0000-000000000000}"/>
          </ac:spMkLst>
        </pc:spChg>
        <pc:spChg chg="mod">
          <ac:chgData name="Michael Heaney" userId="1836dd8b24ddd450" providerId="LiveId" clId="{7EBF7583-AAF5-4C85-8406-98228639E655}" dt="2023-06-15T16:26:22.683" v="65" actId="1076"/>
          <ac:spMkLst>
            <pc:docMk/>
            <pc:sldMk cId="1737946997" sldId="509"/>
            <ac:spMk id="18" creationId="{00000000-0000-0000-0000-000000000000}"/>
          </ac:spMkLst>
        </pc:spChg>
        <pc:spChg chg="mod">
          <ac:chgData name="Michael Heaney" userId="1836dd8b24ddd450" providerId="LiveId" clId="{7EBF7583-AAF5-4C85-8406-98228639E655}" dt="2023-06-15T16:25:58.704" v="60" actId="1076"/>
          <ac:spMkLst>
            <pc:docMk/>
            <pc:sldMk cId="1737946997" sldId="509"/>
            <ac:spMk id="19" creationId="{00000000-0000-0000-0000-000000000000}"/>
          </ac:spMkLst>
        </pc:spChg>
        <pc:spChg chg="mod">
          <ac:chgData name="Michael Heaney" userId="1836dd8b24ddd450" providerId="LiveId" clId="{7EBF7583-AAF5-4C85-8406-98228639E655}" dt="2023-06-15T16:27:00.015" v="70" actId="1076"/>
          <ac:spMkLst>
            <pc:docMk/>
            <pc:sldMk cId="1737946997" sldId="509"/>
            <ac:spMk id="20" creationId="{00000000-0000-0000-0000-000000000000}"/>
          </ac:spMkLst>
        </pc:spChg>
        <pc:spChg chg="mod">
          <ac:chgData name="Michael Heaney" userId="1836dd8b24ddd450" providerId="LiveId" clId="{7EBF7583-AAF5-4C85-8406-98228639E655}" dt="2023-06-15T16:27:34.178" v="72" actId="1076"/>
          <ac:spMkLst>
            <pc:docMk/>
            <pc:sldMk cId="1737946997" sldId="509"/>
            <ac:spMk id="21" creationId="{00000000-0000-0000-0000-000000000000}"/>
          </ac:spMkLst>
        </pc:spChg>
        <pc:spChg chg="mod">
          <ac:chgData name="Michael Heaney" userId="1836dd8b24ddd450" providerId="LiveId" clId="{7EBF7583-AAF5-4C85-8406-98228639E655}" dt="2023-06-15T16:26:48.381" v="68" actId="1076"/>
          <ac:spMkLst>
            <pc:docMk/>
            <pc:sldMk cId="1737946997" sldId="509"/>
            <ac:spMk id="22" creationId="{00000000-0000-0000-0000-000000000000}"/>
          </ac:spMkLst>
        </pc:spChg>
        <pc:spChg chg="mod">
          <ac:chgData name="Michael Heaney" userId="1836dd8b24ddd450" providerId="LiveId" clId="{7EBF7583-AAF5-4C85-8406-98228639E655}" dt="2023-06-15T16:27:38.108" v="73" actId="1076"/>
          <ac:spMkLst>
            <pc:docMk/>
            <pc:sldMk cId="1737946997" sldId="509"/>
            <ac:spMk id="23" creationId="{00000000-0000-0000-0000-000000000000}"/>
          </ac:spMkLst>
        </pc:spChg>
        <pc:spChg chg="mod">
          <ac:chgData name="Michael Heaney" userId="1836dd8b24ddd450" providerId="LiveId" clId="{7EBF7583-AAF5-4C85-8406-98228639E655}" dt="2023-06-15T16:27:45.652" v="74" actId="1076"/>
          <ac:spMkLst>
            <pc:docMk/>
            <pc:sldMk cId="1737946997" sldId="509"/>
            <ac:spMk id="24" creationId="{00000000-0000-0000-0000-000000000000}"/>
          </ac:spMkLst>
        </pc:spChg>
        <pc:spChg chg="mod">
          <ac:chgData name="Michael Heaney" userId="1836dd8b24ddd450" providerId="LiveId" clId="{7EBF7583-AAF5-4C85-8406-98228639E655}" dt="2023-06-15T16:28:05.274" v="76" actId="1076"/>
          <ac:spMkLst>
            <pc:docMk/>
            <pc:sldMk cId="1737946997" sldId="509"/>
            <ac:spMk id="25" creationId="{00000000-0000-0000-0000-000000000000}"/>
          </ac:spMkLst>
        </pc:spChg>
        <pc:spChg chg="mod">
          <ac:chgData name="Michael Heaney" userId="1836dd8b24ddd450" providerId="LiveId" clId="{7EBF7583-AAF5-4C85-8406-98228639E655}" dt="2023-06-15T16:23:43.629" v="22" actId="1076"/>
          <ac:spMkLst>
            <pc:docMk/>
            <pc:sldMk cId="1737946997" sldId="509"/>
            <ac:spMk id="32" creationId="{00000000-0000-0000-0000-000000000000}"/>
          </ac:spMkLst>
        </pc:spChg>
        <pc:spChg chg="mod">
          <ac:chgData name="Michael Heaney" userId="1836dd8b24ddd450" providerId="LiveId" clId="{7EBF7583-AAF5-4C85-8406-98228639E655}" dt="2023-06-15T16:23:48.094" v="23" actId="1076"/>
          <ac:spMkLst>
            <pc:docMk/>
            <pc:sldMk cId="1737946997" sldId="509"/>
            <ac:spMk id="34" creationId="{00000000-0000-0000-0000-000000000000}"/>
          </ac:spMkLst>
        </pc:spChg>
        <pc:picChg chg="add">
          <ac:chgData name="Michael Heaney" userId="1836dd8b24ddd450" providerId="LiveId" clId="{7EBF7583-AAF5-4C85-8406-98228639E655}" dt="2023-06-15T16:28:15.575" v="77"/>
          <ac:picMkLst>
            <pc:docMk/>
            <pc:sldMk cId="1737946997" sldId="509"/>
            <ac:picMk id="6" creationId="{6A1DD284-2CD8-CE35-3772-9520BF9FF525}"/>
          </ac:picMkLst>
        </pc:picChg>
        <pc:picChg chg="add mod">
          <ac:chgData name="Michael Heaney" userId="1836dd8b24ddd450" providerId="LiveId" clId="{7EBF7583-AAF5-4C85-8406-98228639E655}" dt="2023-06-15T16:28:50.663" v="101" actId="1076"/>
          <ac:picMkLst>
            <pc:docMk/>
            <pc:sldMk cId="1737946997" sldId="509"/>
            <ac:picMk id="7" creationId="{F37CFA01-A390-2E79-15F6-4E876D727776}"/>
          </ac:picMkLst>
        </pc:picChg>
        <pc:picChg chg="add mod">
          <ac:chgData name="Michael Heaney" userId="1836dd8b24ddd450" providerId="LiveId" clId="{7EBF7583-AAF5-4C85-8406-98228639E655}" dt="2023-06-15T16:30:56.489" v="114" actId="1076"/>
          <ac:picMkLst>
            <pc:docMk/>
            <pc:sldMk cId="1737946997" sldId="509"/>
            <ac:picMk id="9" creationId="{32F1C650-9693-4F14-4F75-C8E118455C75}"/>
          </ac:picMkLst>
        </pc:picChg>
        <pc:cxnChg chg="add mod">
          <ac:chgData name="Michael Heaney" userId="1836dd8b24ddd450" providerId="LiveId" clId="{7EBF7583-AAF5-4C85-8406-98228639E655}" dt="2023-06-15T16:30:49.888" v="113" actId="1076"/>
          <ac:cxnSpMkLst>
            <pc:docMk/>
            <pc:sldMk cId="1737946997" sldId="509"/>
            <ac:cxnSpMk id="13" creationId="{04330B12-8AE1-AB1B-0AF5-B3E82138C4B0}"/>
          </ac:cxnSpMkLst>
        </pc:cxnChg>
        <pc:cxnChg chg="mod">
          <ac:chgData name="Michael Heaney" userId="1836dd8b24ddd450" providerId="LiveId" clId="{7EBF7583-AAF5-4C85-8406-98228639E655}" dt="2023-06-15T16:23:48.094" v="23" actId="1076"/>
          <ac:cxnSpMkLst>
            <pc:docMk/>
            <pc:sldMk cId="1737946997" sldId="509"/>
            <ac:cxnSpMk id="28" creationId="{00000000-0000-0000-0000-000000000000}"/>
          </ac:cxnSpMkLst>
        </pc:cxnChg>
        <pc:cxnChg chg="mod">
          <ac:chgData name="Michael Heaney" userId="1836dd8b24ddd450" providerId="LiveId" clId="{7EBF7583-AAF5-4C85-8406-98228639E655}" dt="2023-06-15T16:24:56.629" v="54" actId="1076"/>
          <ac:cxnSpMkLst>
            <pc:docMk/>
            <pc:sldMk cId="1737946997" sldId="509"/>
            <ac:cxnSpMk id="29" creationId="{00000000-0000-0000-0000-000000000000}"/>
          </ac:cxnSpMkLst>
        </pc:cxnChg>
        <pc:cxnChg chg="mod">
          <ac:chgData name="Michael Heaney" userId="1836dd8b24ddd450" providerId="LiveId" clId="{7EBF7583-AAF5-4C85-8406-98228639E655}" dt="2023-06-15T16:25:12.582" v="56" actId="1076"/>
          <ac:cxnSpMkLst>
            <pc:docMk/>
            <pc:sldMk cId="1737946997" sldId="509"/>
            <ac:cxnSpMk id="31" creationId="{00000000-0000-0000-0000-000000000000}"/>
          </ac:cxnSpMkLst>
        </pc:cxnChg>
        <pc:cxnChg chg="mod">
          <ac:chgData name="Michael Heaney" userId="1836dd8b24ddd450" providerId="LiveId" clId="{7EBF7583-AAF5-4C85-8406-98228639E655}" dt="2023-06-15T16:25:28.010" v="59" actId="1076"/>
          <ac:cxnSpMkLst>
            <pc:docMk/>
            <pc:sldMk cId="1737946997" sldId="509"/>
            <ac:cxnSpMk id="33" creationId="{00000000-0000-0000-0000-000000000000}"/>
          </ac:cxnSpMkLst>
        </pc:cxnChg>
        <pc:cxnChg chg="mod">
          <ac:chgData name="Michael Heaney" userId="1836dd8b24ddd450" providerId="LiveId" clId="{7EBF7583-AAF5-4C85-8406-98228639E655}" dt="2023-06-15T16:25:23.591" v="58" actId="1076"/>
          <ac:cxnSpMkLst>
            <pc:docMk/>
            <pc:sldMk cId="1737946997" sldId="509"/>
            <ac:cxnSpMk id="35" creationId="{00000000-0000-0000-0000-000000000000}"/>
          </ac:cxnSpMkLst>
        </pc:cxnChg>
        <pc:cxnChg chg="mod">
          <ac:chgData name="Michael Heaney" userId="1836dd8b24ddd450" providerId="LiveId" clId="{7EBF7583-AAF5-4C85-8406-98228639E655}" dt="2023-06-15T16:26:19.214" v="64" actId="1076"/>
          <ac:cxnSpMkLst>
            <pc:docMk/>
            <pc:sldMk cId="1737946997" sldId="509"/>
            <ac:cxnSpMk id="37" creationId="{00000000-0000-0000-0000-000000000000}"/>
          </ac:cxnSpMkLst>
        </pc:cxnChg>
        <pc:cxnChg chg="mod">
          <ac:chgData name="Michael Heaney" userId="1836dd8b24ddd450" providerId="LiveId" clId="{7EBF7583-AAF5-4C85-8406-98228639E655}" dt="2023-06-15T16:26:30.172" v="66" actId="1076"/>
          <ac:cxnSpMkLst>
            <pc:docMk/>
            <pc:sldMk cId="1737946997" sldId="509"/>
            <ac:cxnSpMk id="39" creationId="{00000000-0000-0000-0000-000000000000}"/>
          </ac:cxnSpMkLst>
        </pc:cxnChg>
        <pc:cxnChg chg="mod">
          <ac:chgData name="Michael Heaney" userId="1836dd8b24ddd450" providerId="LiveId" clId="{7EBF7583-AAF5-4C85-8406-98228639E655}" dt="2023-06-15T16:26:53.495" v="69" actId="1076"/>
          <ac:cxnSpMkLst>
            <pc:docMk/>
            <pc:sldMk cId="1737946997" sldId="509"/>
            <ac:cxnSpMk id="41" creationId="{00000000-0000-0000-0000-000000000000}"/>
          </ac:cxnSpMkLst>
        </pc:cxnChg>
        <pc:cxnChg chg="mod">
          <ac:chgData name="Michael Heaney" userId="1836dd8b24ddd450" providerId="LiveId" clId="{7EBF7583-AAF5-4C85-8406-98228639E655}" dt="2023-06-15T16:27:08.707" v="71" actId="1076"/>
          <ac:cxnSpMkLst>
            <pc:docMk/>
            <pc:sldMk cId="1737946997" sldId="509"/>
            <ac:cxnSpMk id="45" creationId="{00000000-0000-0000-0000-000000000000}"/>
          </ac:cxnSpMkLst>
        </pc:cxnChg>
        <pc:cxnChg chg="mod">
          <ac:chgData name="Michael Heaney" userId="1836dd8b24ddd450" providerId="LiveId" clId="{7EBF7583-AAF5-4C85-8406-98228639E655}" dt="2023-06-15T16:28:01.396" v="75" actId="1076"/>
          <ac:cxnSpMkLst>
            <pc:docMk/>
            <pc:sldMk cId="1737946997" sldId="509"/>
            <ac:cxnSpMk id="47" creationId="{00000000-0000-0000-0000-000000000000}"/>
          </ac:cxnSpMkLst>
        </pc:cxnChg>
      </pc:sldChg>
      <pc:sldChg chg="modSp mod">
        <pc:chgData name="Michael Heaney" userId="1836dd8b24ddd450" providerId="LiveId" clId="{7EBF7583-AAF5-4C85-8406-98228639E655}" dt="2023-06-13T05:27:08.499" v="11" actId="20577"/>
        <pc:sldMkLst>
          <pc:docMk/>
          <pc:sldMk cId="2200940940" sldId="512"/>
        </pc:sldMkLst>
        <pc:spChg chg="mod">
          <ac:chgData name="Michael Heaney" userId="1836dd8b24ddd450" providerId="LiveId" clId="{7EBF7583-AAF5-4C85-8406-98228639E655}" dt="2023-06-13T05:27:08.499" v="11" actId="20577"/>
          <ac:spMkLst>
            <pc:docMk/>
            <pc:sldMk cId="2200940940" sldId="512"/>
            <ac:spMk id="3" creationId="{00000000-0000-0000-0000-000000000000}"/>
          </ac:spMkLst>
        </pc:spChg>
      </pc:sldChg>
      <pc:sldChg chg="modSp mod">
        <pc:chgData name="Michael Heaney" userId="1836dd8b24ddd450" providerId="LiveId" clId="{7EBF7583-AAF5-4C85-8406-98228639E655}" dt="2023-06-13T05:27:11.731" v="12" actId="20577"/>
        <pc:sldMkLst>
          <pc:docMk/>
          <pc:sldMk cId="87091881" sldId="513"/>
        </pc:sldMkLst>
        <pc:spChg chg="mod">
          <ac:chgData name="Michael Heaney" userId="1836dd8b24ddd450" providerId="LiveId" clId="{7EBF7583-AAF5-4C85-8406-98228639E655}" dt="2023-06-13T05:27:11.731" v="12" actId="20577"/>
          <ac:spMkLst>
            <pc:docMk/>
            <pc:sldMk cId="87091881" sldId="513"/>
            <ac:spMk id="3" creationId="{00000000-0000-0000-0000-000000000000}"/>
          </ac:spMkLst>
        </pc:spChg>
      </pc:sldChg>
      <pc:sldChg chg="modSp mod">
        <pc:chgData name="Michael Heaney" userId="1836dd8b24ddd450" providerId="LiveId" clId="{7EBF7583-AAF5-4C85-8406-98228639E655}" dt="2023-06-13T05:27:59.164" v="16" actId="14100"/>
        <pc:sldMkLst>
          <pc:docMk/>
          <pc:sldMk cId="3188791322" sldId="518"/>
        </pc:sldMkLst>
        <pc:spChg chg="mod">
          <ac:chgData name="Michael Heaney" userId="1836dd8b24ddd450" providerId="LiveId" clId="{7EBF7583-AAF5-4C85-8406-98228639E655}" dt="2023-06-13T05:27:59.164" v="16" actId="14100"/>
          <ac:spMkLst>
            <pc:docMk/>
            <pc:sldMk cId="3188791322" sldId="518"/>
            <ac:spMk id="3" creationId="{00000000-0000-0000-0000-000000000000}"/>
          </ac:spMkLst>
        </pc:spChg>
      </pc:sldChg>
      <pc:sldChg chg="modSp mod">
        <pc:chgData name="Michael Heaney" userId="1836dd8b24ddd450" providerId="LiveId" clId="{7EBF7583-AAF5-4C85-8406-98228639E655}" dt="2023-06-13T05:29:34.250" v="19" actId="1076"/>
        <pc:sldMkLst>
          <pc:docMk/>
          <pc:sldMk cId="3979489420" sldId="535"/>
        </pc:sldMkLst>
        <pc:spChg chg="mod">
          <ac:chgData name="Michael Heaney" userId="1836dd8b24ddd450" providerId="LiveId" clId="{7EBF7583-AAF5-4C85-8406-98228639E655}" dt="2023-06-13T05:29:34.250" v="19" actId="1076"/>
          <ac:spMkLst>
            <pc:docMk/>
            <pc:sldMk cId="3979489420" sldId="535"/>
            <ac:spMk id="3" creationId="{00000000-0000-0000-0000-000000000000}"/>
          </ac:spMkLst>
        </pc:spChg>
      </pc:sldChg>
      <pc:sldChg chg="modSp mod">
        <pc:chgData name="Michael Heaney" userId="1836dd8b24ddd450" providerId="LiveId" clId="{7EBF7583-AAF5-4C85-8406-98228639E655}" dt="2023-06-13T05:27:26.535" v="15" actId="20577"/>
        <pc:sldMkLst>
          <pc:docMk/>
          <pc:sldMk cId="2007898619" sldId="580"/>
        </pc:sldMkLst>
        <pc:spChg chg="mod">
          <ac:chgData name="Michael Heaney" userId="1836dd8b24ddd450" providerId="LiveId" clId="{7EBF7583-AAF5-4C85-8406-98228639E655}" dt="2023-06-13T05:27:26.535" v="15" actId="20577"/>
          <ac:spMkLst>
            <pc:docMk/>
            <pc:sldMk cId="2007898619" sldId="580"/>
            <ac:spMk id="3" creationId="{00000000-0000-0000-0000-000000000000}"/>
          </ac:spMkLst>
        </pc:spChg>
      </pc:sldChg>
    </pc:docChg>
  </pc:docChgLst>
  <pc:docChgLst>
    <pc:chgData name="Michael Heaney" userId="1836dd8b24ddd450" providerId="LiveId" clId="{5BD36A71-5F91-4FA3-811D-729FA996B838}"/>
    <pc:docChg chg="modSld">
      <pc:chgData name="Michael Heaney" userId="1836dd8b24ddd450" providerId="LiveId" clId="{5BD36A71-5F91-4FA3-811D-729FA996B838}" dt="2020-06-11T08:14:12.563" v="10" actId="20577"/>
      <pc:docMkLst>
        <pc:docMk/>
      </pc:docMkLst>
      <pc:sldChg chg="modSp mod">
        <pc:chgData name="Michael Heaney" userId="1836dd8b24ddd450" providerId="LiveId" clId="{5BD36A71-5F91-4FA3-811D-729FA996B838}" dt="2020-06-11T08:14:12.563" v="10" actId="20577"/>
        <pc:sldMkLst>
          <pc:docMk/>
          <pc:sldMk cId="0" sldId="256"/>
        </pc:sldMkLst>
        <pc:spChg chg="mod">
          <ac:chgData name="Michael Heaney" userId="1836dd8b24ddd450" providerId="LiveId" clId="{5BD36A71-5F91-4FA3-811D-729FA996B838}" dt="2020-06-11T08:14:12.563" v="10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Michael Heaney" userId="1836dd8b24ddd450" providerId="LiveId" clId="{A4313B37-BE70-4B94-97EE-20DA46A8EC15}"/>
    <pc:docChg chg="modSld">
      <pc:chgData name="Michael Heaney" userId="1836dd8b24ddd450" providerId="LiveId" clId="{A4313B37-BE70-4B94-97EE-20DA46A8EC15}" dt="2022-06-15T06:55:56.278" v="7" actId="20577"/>
      <pc:docMkLst>
        <pc:docMk/>
      </pc:docMkLst>
      <pc:sldChg chg="modSp mod">
        <pc:chgData name="Michael Heaney" userId="1836dd8b24ddd450" providerId="LiveId" clId="{A4313B37-BE70-4B94-97EE-20DA46A8EC15}" dt="2022-06-15T06:55:56.278" v="7" actId="20577"/>
        <pc:sldMkLst>
          <pc:docMk/>
          <pc:sldMk cId="0" sldId="256"/>
        </pc:sldMkLst>
        <pc:spChg chg="mod">
          <ac:chgData name="Michael Heaney" userId="1836dd8b24ddd450" providerId="LiveId" clId="{A4313B37-BE70-4B94-97EE-20DA46A8EC15}" dt="2022-06-15T06:55:56.278" v="7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Michael Heaney" userId="1836dd8b24ddd450" providerId="LiveId" clId="{180B0E53-A3FC-4FD6-BB3A-A0FEE8DC5461}"/>
    <pc:docChg chg="undo redo custSel addSld delSld modSld modMainMaster">
      <pc:chgData name="Michael Heaney" userId="1836dd8b24ddd450" providerId="LiveId" clId="{180B0E53-A3FC-4FD6-BB3A-A0FEE8DC5461}" dt="2021-04-23T08:14:40.603" v="2636" actId="27636"/>
      <pc:docMkLst>
        <pc:docMk/>
      </pc:docMkLst>
      <pc:sldChg chg="modSp mod setBg">
        <pc:chgData name="Michael Heaney" userId="1836dd8b24ddd450" providerId="LiveId" clId="{180B0E53-A3FC-4FD6-BB3A-A0FEE8DC5461}" dt="2021-04-19T13:01:48.107" v="528" actId="20577"/>
        <pc:sldMkLst>
          <pc:docMk/>
          <pc:sldMk cId="0" sldId="256"/>
        </pc:sldMkLst>
        <pc:spChg chg="mod">
          <ac:chgData name="Michael Heaney" userId="1836dd8b24ddd450" providerId="LiveId" clId="{180B0E53-A3FC-4FD6-BB3A-A0FEE8DC5461}" dt="2021-04-19T13:01:48.107" v="528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del mod">
        <pc:chgData name="Michael Heaney" userId="1836dd8b24ddd450" providerId="LiveId" clId="{180B0E53-A3FC-4FD6-BB3A-A0FEE8DC5461}" dt="2021-04-15T08:13:27.918" v="23" actId="47"/>
        <pc:sldMkLst>
          <pc:docMk/>
          <pc:sldMk cId="0" sldId="436"/>
        </pc:sldMkLst>
        <pc:spChg chg="mod">
          <ac:chgData name="Michael Heaney" userId="1836dd8b24ddd450" providerId="LiveId" clId="{180B0E53-A3FC-4FD6-BB3A-A0FEE8DC5461}" dt="2021-04-15T08:13:25.960" v="22" actId="6549"/>
          <ac:spMkLst>
            <pc:docMk/>
            <pc:sldMk cId="0" sldId="436"/>
            <ac:spMk id="3" creationId="{00000000-0000-0000-0000-000000000000}"/>
          </ac:spMkLst>
        </pc:spChg>
      </pc:sldChg>
      <pc:sldChg chg="addSp delSp modSp mod setBg">
        <pc:chgData name="Michael Heaney" userId="1836dd8b24ddd450" providerId="LiveId" clId="{180B0E53-A3FC-4FD6-BB3A-A0FEE8DC5461}" dt="2021-04-19T13:05:17.239" v="747" actId="478"/>
        <pc:sldMkLst>
          <pc:docMk/>
          <pc:sldMk cId="2163118736" sldId="494"/>
        </pc:sldMkLst>
        <pc:spChg chg="add del mod">
          <ac:chgData name="Michael Heaney" userId="1836dd8b24ddd450" providerId="LiveId" clId="{180B0E53-A3FC-4FD6-BB3A-A0FEE8DC5461}" dt="2021-04-19T13:05:17.239" v="747" actId="478"/>
          <ac:spMkLst>
            <pc:docMk/>
            <pc:sldMk cId="2163118736" sldId="494"/>
            <ac:spMk id="4" creationId="{E7165AD1-D3B4-4A30-A833-C85C3A9EDF71}"/>
          </ac:spMkLst>
        </pc:spChg>
      </pc:sldChg>
      <pc:sldChg chg="modSp mod">
        <pc:chgData name="Michael Heaney" userId="1836dd8b24ddd450" providerId="LiveId" clId="{180B0E53-A3FC-4FD6-BB3A-A0FEE8DC5461}" dt="2021-04-23T08:01:41.951" v="1916" actId="20577"/>
        <pc:sldMkLst>
          <pc:docMk/>
          <pc:sldMk cId="762786928" sldId="506"/>
        </pc:sldMkLst>
        <pc:spChg chg="mod">
          <ac:chgData name="Michael Heaney" userId="1836dd8b24ddd450" providerId="LiveId" clId="{180B0E53-A3FC-4FD6-BB3A-A0FEE8DC5461}" dt="2021-04-23T08:01:41.951" v="1916" actId="20577"/>
          <ac:spMkLst>
            <pc:docMk/>
            <pc:sldMk cId="762786928" sldId="506"/>
            <ac:spMk id="3" creationId="{00000000-0000-0000-0000-000000000000}"/>
          </ac:spMkLst>
        </pc:spChg>
      </pc:sldChg>
      <pc:sldChg chg="modSp mod">
        <pc:chgData name="Michael Heaney" userId="1836dd8b24ddd450" providerId="LiveId" clId="{180B0E53-A3FC-4FD6-BB3A-A0FEE8DC5461}" dt="2021-04-23T08:02:10.756" v="1927" actId="14100"/>
        <pc:sldMkLst>
          <pc:docMk/>
          <pc:sldMk cId="3923487073" sldId="507"/>
        </pc:sldMkLst>
        <pc:spChg chg="mod">
          <ac:chgData name="Michael Heaney" userId="1836dd8b24ddd450" providerId="LiveId" clId="{180B0E53-A3FC-4FD6-BB3A-A0FEE8DC5461}" dt="2021-04-23T08:02:10.756" v="1927" actId="14100"/>
          <ac:spMkLst>
            <pc:docMk/>
            <pc:sldMk cId="3923487073" sldId="507"/>
            <ac:spMk id="3" creationId="{00000000-0000-0000-0000-000000000000}"/>
          </ac:spMkLst>
        </pc:spChg>
      </pc:sldChg>
      <pc:sldChg chg="addSp delSp modSp mod">
        <pc:chgData name="Michael Heaney" userId="1836dd8b24ddd450" providerId="LiveId" clId="{180B0E53-A3FC-4FD6-BB3A-A0FEE8DC5461}" dt="2021-04-15T08:24:58.827" v="451" actId="20577"/>
        <pc:sldMkLst>
          <pc:docMk/>
          <pc:sldMk cId="87091881" sldId="513"/>
        </pc:sldMkLst>
        <pc:spChg chg="mod">
          <ac:chgData name="Michael Heaney" userId="1836dd8b24ddd450" providerId="LiveId" clId="{180B0E53-A3FC-4FD6-BB3A-A0FEE8DC5461}" dt="2021-04-15T08:24:58.827" v="451" actId="20577"/>
          <ac:spMkLst>
            <pc:docMk/>
            <pc:sldMk cId="87091881" sldId="513"/>
            <ac:spMk id="3" creationId="{00000000-0000-0000-0000-000000000000}"/>
          </ac:spMkLst>
        </pc:spChg>
        <pc:spChg chg="mod">
          <ac:chgData name="Michael Heaney" userId="1836dd8b24ddd450" providerId="LiveId" clId="{180B0E53-A3FC-4FD6-BB3A-A0FEE8DC5461}" dt="2021-04-15T08:14:36.365" v="25" actId="1076"/>
          <ac:spMkLst>
            <pc:docMk/>
            <pc:sldMk cId="87091881" sldId="513"/>
            <ac:spMk id="4" creationId="{00000000-0000-0000-0000-000000000000}"/>
          </ac:spMkLst>
        </pc:spChg>
        <pc:spChg chg="mod">
          <ac:chgData name="Michael Heaney" userId="1836dd8b24ddd450" providerId="LiveId" clId="{180B0E53-A3FC-4FD6-BB3A-A0FEE8DC5461}" dt="2021-04-15T08:15:17.068" v="34" actId="1076"/>
          <ac:spMkLst>
            <pc:docMk/>
            <pc:sldMk cId="87091881" sldId="513"/>
            <ac:spMk id="5" creationId="{00000000-0000-0000-0000-000000000000}"/>
          </ac:spMkLst>
        </pc:spChg>
        <pc:spChg chg="mod">
          <ac:chgData name="Michael Heaney" userId="1836dd8b24ddd450" providerId="LiveId" clId="{180B0E53-A3FC-4FD6-BB3A-A0FEE8DC5461}" dt="2021-04-15T08:14:34.008" v="24" actId="1076"/>
          <ac:spMkLst>
            <pc:docMk/>
            <pc:sldMk cId="87091881" sldId="513"/>
            <ac:spMk id="6" creationId="{00000000-0000-0000-0000-000000000000}"/>
          </ac:spMkLst>
        </pc:spChg>
        <pc:spChg chg="mod">
          <ac:chgData name="Michael Heaney" userId="1836dd8b24ddd450" providerId="LiveId" clId="{180B0E53-A3FC-4FD6-BB3A-A0FEE8DC5461}" dt="2021-04-15T08:16:34.747" v="47" actId="1076"/>
          <ac:spMkLst>
            <pc:docMk/>
            <pc:sldMk cId="87091881" sldId="513"/>
            <ac:spMk id="7" creationId="{00000000-0000-0000-0000-000000000000}"/>
          </ac:spMkLst>
        </pc:spChg>
        <pc:cxnChg chg="mod">
          <ac:chgData name="Michael Heaney" userId="1836dd8b24ddd450" providerId="LiveId" clId="{180B0E53-A3FC-4FD6-BB3A-A0FEE8DC5461}" dt="2021-04-15T08:14:36.365" v="25" actId="1076"/>
          <ac:cxnSpMkLst>
            <pc:docMk/>
            <pc:sldMk cId="87091881" sldId="513"/>
            <ac:cxnSpMk id="11" creationId="{00000000-0000-0000-0000-000000000000}"/>
          </ac:cxnSpMkLst>
        </pc:cxnChg>
        <pc:cxnChg chg="add mod">
          <ac:chgData name="Michael Heaney" userId="1836dd8b24ddd450" providerId="LiveId" clId="{180B0E53-A3FC-4FD6-BB3A-A0FEE8DC5461}" dt="2021-04-15T08:16:29.134" v="46" actId="1076"/>
          <ac:cxnSpMkLst>
            <pc:docMk/>
            <pc:sldMk cId="87091881" sldId="513"/>
            <ac:cxnSpMk id="12" creationId="{99B87222-FFBC-4140-9044-12CFB79865DC}"/>
          </ac:cxnSpMkLst>
        </pc:cxnChg>
        <pc:cxnChg chg="mod">
          <ac:chgData name="Michael Heaney" userId="1836dd8b24ddd450" providerId="LiveId" clId="{180B0E53-A3FC-4FD6-BB3A-A0FEE8DC5461}" dt="2021-04-15T08:15:04.359" v="31" actId="1076"/>
          <ac:cxnSpMkLst>
            <pc:docMk/>
            <pc:sldMk cId="87091881" sldId="513"/>
            <ac:cxnSpMk id="13" creationId="{00000000-0000-0000-0000-000000000000}"/>
          </ac:cxnSpMkLst>
        </pc:cxnChg>
        <pc:cxnChg chg="mod">
          <ac:chgData name="Michael Heaney" userId="1836dd8b24ddd450" providerId="LiveId" clId="{180B0E53-A3FC-4FD6-BB3A-A0FEE8DC5461}" dt="2021-04-15T08:14:34.008" v="24" actId="1076"/>
          <ac:cxnSpMkLst>
            <pc:docMk/>
            <pc:sldMk cId="87091881" sldId="513"/>
            <ac:cxnSpMk id="15" creationId="{00000000-0000-0000-0000-000000000000}"/>
          </ac:cxnSpMkLst>
        </pc:cxnChg>
        <pc:cxnChg chg="del mod">
          <ac:chgData name="Michael Heaney" userId="1836dd8b24ddd450" providerId="LiveId" clId="{180B0E53-A3FC-4FD6-BB3A-A0FEE8DC5461}" dt="2021-04-15T08:15:22.005" v="36" actId="478"/>
          <ac:cxnSpMkLst>
            <pc:docMk/>
            <pc:sldMk cId="87091881" sldId="513"/>
            <ac:cxnSpMk id="17" creationId="{00000000-0000-0000-0000-000000000000}"/>
          </ac:cxnSpMkLst>
        </pc:cxnChg>
      </pc:sldChg>
      <pc:sldChg chg="del">
        <pc:chgData name="Michael Heaney" userId="1836dd8b24ddd450" providerId="LiveId" clId="{180B0E53-A3FC-4FD6-BB3A-A0FEE8DC5461}" dt="2021-04-15T08:19:15.763" v="122" actId="47"/>
        <pc:sldMkLst>
          <pc:docMk/>
          <pc:sldMk cId="2297330252" sldId="514"/>
        </pc:sldMkLst>
      </pc:sldChg>
      <pc:sldChg chg="modSp mod">
        <pc:chgData name="Michael Heaney" userId="1836dd8b24ddd450" providerId="LiveId" clId="{180B0E53-A3FC-4FD6-BB3A-A0FEE8DC5461}" dt="2021-04-23T08:03:33.196" v="1936" actId="1076"/>
        <pc:sldMkLst>
          <pc:docMk/>
          <pc:sldMk cId="1803437106" sldId="523"/>
        </pc:sldMkLst>
        <pc:spChg chg="mod">
          <ac:chgData name="Michael Heaney" userId="1836dd8b24ddd450" providerId="LiveId" clId="{180B0E53-A3FC-4FD6-BB3A-A0FEE8DC5461}" dt="2021-04-23T08:03:33.196" v="1936" actId="1076"/>
          <ac:spMkLst>
            <pc:docMk/>
            <pc:sldMk cId="1803437106" sldId="523"/>
            <ac:spMk id="3" creationId="{00000000-0000-0000-0000-000000000000}"/>
          </ac:spMkLst>
        </pc:spChg>
      </pc:sldChg>
      <pc:sldChg chg="modSp mod">
        <pc:chgData name="Michael Heaney" userId="1836dd8b24ddd450" providerId="LiveId" clId="{180B0E53-A3FC-4FD6-BB3A-A0FEE8DC5461}" dt="2021-04-23T08:03:29.133" v="1935" actId="1076"/>
        <pc:sldMkLst>
          <pc:docMk/>
          <pc:sldMk cId="2310747391" sldId="524"/>
        </pc:sldMkLst>
        <pc:spChg chg="mod">
          <ac:chgData name="Michael Heaney" userId="1836dd8b24ddd450" providerId="LiveId" clId="{180B0E53-A3FC-4FD6-BB3A-A0FEE8DC5461}" dt="2021-04-23T08:03:29.133" v="1935" actId="1076"/>
          <ac:spMkLst>
            <pc:docMk/>
            <pc:sldMk cId="2310747391" sldId="524"/>
            <ac:spMk id="3" creationId="{00000000-0000-0000-0000-000000000000}"/>
          </ac:spMkLst>
        </pc:spChg>
      </pc:sldChg>
      <pc:sldChg chg="modSp mod">
        <pc:chgData name="Michael Heaney" userId="1836dd8b24ddd450" providerId="LiveId" clId="{180B0E53-A3FC-4FD6-BB3A-A0FEE8DC5461}" dt="2021-04-23T07:29:34.224" v="1732" actId="20577"/>
        <pc:sldMkLst>
          <pc:docMk/>
          <pc:sldMk cId="3725779984" sldId="526"/>
        </pc:sldMkLst>
        <pc:spChg chg="mod">
          <ac:chgData name="Michael Heaney" userId="1836dd8b24ddd450" providerId="LiveId" clId="{180B0E53-A3FC-4FD6-BB3A-A0FEE8DC5461}" dt="2021-04-23T07:29:34.224" v="1732" actId="20577"/>
          <ac:spMkLst>
            <pc:docMk/>
            <pc:sldMk cId="3725779984" sldId="526"/>
            <ac:spMk id="3" creationId="{00000000-0000-0000-0000-000000000000}"/>
          </ac:spMkLst>
        </pc:spChg>
      </pc:sldChg>
      <pc:sldChg chg="modSp mod">
        <pc:chgData name="Michael Heaney" userId="1836dd8b24ddd450" providerId="LiveId" clId="{180B0E53-A3FC-4FD6-BB3A-A0FEE8DC5461}" dt="2021-04-23T08:03:18.771" v="1933" actId="1076"/>
        <pc:sldMkLst>
          <pc:docMk/>
          <pc:sldMk cId="1644029381" sldId="527"/>
        </pc:sldMkLst>
        <pc:spChg chg="mod">
          <ac:chgData name="Michael Heaney" userId="1836dd8b24ddd450" providerId="LiveId" clId="{180B0E53-A3FC-4FD6-BB3A-A0FEE8DC5461}" dt="2021-04-23T08:03:18.771" v="1933" actId="1076"/>
          <ac:spMkLst>
            <pc:docMk/>
            <pc:sldMk cId="1644029381" sldId="527"/>
            <ac:spMk id="3" creationId="{00000000-0000-0000-0000-000000000000}"/>
          </ac:spMkLst>
        </pc:spChg>
      </pc:sldChg>
      <pc:sldChg chg="modSp mod">
        <pc:chgData name="Michael Heaney" userId="1836dd8b24ddd450" providerId="LiveId" clId="{180B0E53-A3FC-4FD6-BB3A-A0FEE8DC5461}" dt="2021-04-23T08:03:23.265" v="1934" actId="1076"/>
        <pc:sldMkLst>
          <pc:docMk/>
          <pc:sldMk cId="1644029381" sldId="528"/>
        </pc:sldMkLst>
        <pc:spChg chg="mod">
          <ac:chgData name="Michael Heaney" userId="1836dd8b24ddd450" providerId="LiveId" clId="{180B0E53-A3FC-4FD6-BB3A-A0FEE8DC5461}" dt="2021-04-23T08:03:23.265" v="1934" actId="1076"/>
          <ac:spMkLst>
            <pc:docMk/>
            <pc:sldMk cId="1644029381" sldId="528"/>
            <ac:spMk id="3" creationId="{00000000-0000-0000-0000-000000000000}"/>
          </ac:spMkLst>
        </pc:spChg>
      </pc:sldChg>
      <pc:sldChg chg="modSp mod">
        <pc:chgData name="Michael Heaney" userId="1836dd8b24ddd450" providerId="LiveId" clId="{180B0E53-A3FC-4FD6-BB3A-A0FEE8DC5461}" dt="2021-04-23T08:03:38.460" v="1937" actId="1076"/>
        <pc:sldMkLst>
          <pc:docMk/>
          <pc:sldMk cId="1820697053" sldId="529"/>
        </pc:sldMkLst>
        <pc:spChg chg="mod">
          <ac:chgData name="Michael Heaney" userId="1836dd8b24ddd450" providerId="LiveId" clId="{180B0E53-A3FC-4FD6-BB3A-A0FEE8DC5461}" dt="2021-04-23T08:03:38.460" v="1937" actId="1076"/>
          <ac:spMkLst>
            <pc:docMk/>
            <pc:sldMk cId="1820697053" sldId="529"/>
            <ac:spMk id="3" creationId="{00000000-0000-0000-0000-000000000000}"/>
          </ac:spMkLst>
        </pc:spChg>
      </pc:sldChg>
      <pc:sldChg chg="modSp mod">
        <pc:chgData name="Michael Heaney" userId="1836dd8b24ddd450" providerId="LiveId" clId="{180B0E53-A3FC-4FD6-BB3A-A0FEE8DC5461}" dt="2021-04-23T07:32:19.149" v="1845" actId="1076"/>
        <pc:sldMkLst>
          <pc:docMk/>
          <pc:sldMk cId="3979489420" sldId="535"/>
        </pc:sldMkLst>
        <pc:spChg chg="mod">
          <ac:chgData name="Michael Heaney" userId="1836dd8b24ddd450" providerId="LiveId" clId="{180B0E53-A3FC-4FD6-BB3A-A0FEE8DC5461}" dt="2021-04-23T07:32:19.149" v="1845" actId="1076"/>
          <ac:spMkLst>
            <pc:docMk/>
            <pc:sldMk cId="3979489420" sldId="535"/>
            <ac:spMk id="3" creationId="{00000000-0000-0000-0000-000000000000}"/>
          </ac:spMkLst>
        </pc:spChg>
      </pc:sldChg>
      <pc:sldChg chg="modSp mod">
        <pc:chgData name="Michael Heaney" userId="1836dd8b24ddd450" providerId="LiveId" clId="{180B0E53-A3FC-4FD6-BB3A-A0FEE8DC5461}" dt="2021-04-23T07:32:24.762" v="1846" actId="1076"/>
        <pc:sldMkLst>
          <pc:docMk/>
          <pc:sldMk cId="3305679131" sldId="537"/>
        </pc:sldMkLst>
        <pc:spChg chg="mod">
          <ac:chgData name="Michael Heaney" userId="1836dd8b24ddd450" providerId="LiveId" clId="{180B0E53-A3FC-4FD6-BB3A-A0FEE8DC5461}" dt="2021-04-23T07:32:24.762" v="1846" actId="1076"/>
          <ac:spMkLst>
            <pc:docMk/>
            <pc:sldMk cId="3305679131" sldId="537"/>
            <ac:spMk id="3" creationId="{00000000-0000-0000-0000-000000000000}"/>
          </ac:spMkLst>
        </pc:spChg>
      </pc:sldChg>
      <pc:sldChg chg="modSp mod">
        <pc:chgData name="Michael Heaney" userId="1836dd8b24ddd450" providerId="LiveId" clId="{180B0E53-A3FC-4FD6-BB3A-A0FEE8DC5461}" dt="2021-04-23T07:32:33.678" v="1847" actId="1076"/>
        <pc:sldMkLst>
          <pc:docMk/>
          <pc:sldMk cId="2850750825" sldId="538"/>
        </pc:sldMkLst>
        <pc:spChg chg="mod">
          <ac:chgData name="Michael Heaney" userId="1836dd8b24ddd450" providerId="LiveId" clId="{180B0E53-A3FC-4FD6-BB3A-A0FEE8DC5461}" dt="2021-04-23T07:32:33.678" v="1847" actId="1076"/>
          <ac:spMkLst>
            <pc:docMk/>
            <pc:sldMk cId="2850750825" sldId="538"/>
            <ac:spMk id="3" creationId="{00000000-0000-0000-0000-000000000000}"/>
          </ac:spMkLst>
        </pc:spChg>
      </pc:sldChg>
      <pc:sldChg chg="modSp mod">
        <pc:chgData name="Michael Heaney" userId="1836dd8b24ddd450" providerId="LiveId" clId="{180B0E53-A3FC-4FD6-BB3A-A0FEE8DC5461}" dt="2021-04-23T07:32:42.399" v="1848" actId="1076"/>
        <pc:sldMkLst>
          <pc:docMk/>
          <pc:sldMk cId="574509803" sldId="539"/>
        </pc:sldMkLst>
        <pc:spChg chg="mod">
          <ac:chgData name="Michael Heaney" userId="1836dd8b24ddd450" providerId="LiveId" clId="{180B0E53-A3FC-4FD6-BB3A-A0FEE8DC5461}" dt="2021-04-23T07:32:42.399" v="1848" actId="1076"/>
          <ac:spMkLst>
            <pc:docMk/>
            <pc:sldMk cId="574509803" sldId="539"/>
            <ac:spMk id="3" creationId="{00000000-0000-0000-0000-000000000000}"/>
          </ac:spMkLst>
        </pc:spChg>
      </pc:sldChg>
      <pc:sldChg chg="modSp mod">
        <pc:chgData name="Michael Heaney" userId="1836dd8b24ddd450" providerId="LiveId" clId="{180B0E53-A3FC-4FD6-BB3A-A0FEE8DC5461}" dt="2021-04-23T07:13:16.549" v="979" actId="1076"/>
        <pc:sldMkLst>
          <pc:docMk/>
          <pc:sldMk cId="2513322473" sldId="541"/>
        </pc:sldMkLst>
        <pc:spChg chg="mod">
          <ac:chgData name="Michael Heaney" userId="1836dd8b24ddd450" providerId="LiveId" clId="{180B0E53-A3FC-4FD6-BB3A-A0FEE8DC5461}" dt="2021-04-23T07:13:16.549" v="979" actId="1076"/>
          <ac:spMkLst>
            <pc:docMk/>
            <pc:sldMk cId="2513322473" sldId="541"/>
            <ac:spMk id="3" creationId="{00000000-0000-0000-0000-000000000000}"/>
          </ac:spMkLst>
        </pc:spChg>
      </pc:sldChg>
      <pc:sldChg chg="modSp mod">
        <pc:chgData name="Michael Heaney" userId="1836dd8b24ddd450" providerId="LiveId" clId="{180B0E53-A3FC-4FD6-BB3A-A0FEE8DC5461}" dt="2021-04-23T07:12:50.494" v="977" actId="1076"/>
        <pc:sldMkLst>
          <pc:docMk/>
          <pc:sldMk cId="1903913046" sldId="542"/>
        </pc:sldMkLst>
        <pc:spChg chg="mod">
          <ac:chgData name="Michael Heaney" userId="1836dd8b24ddd450" providerId="LiveId" clId="{180B0E53-A3FC-4FD6-BB3A-A0FEE8DC5461}" dt="2021-04-23T07:12:50.494" v="977" actId="1076"/>
          <ac:spMkLst>
            <pc:docMk/>
            <pc:sldMk cId="1903913046" sldId="542"/>
            <ac:spMk id="3" creationId="{00000000-0000-0000-0000-000000000000}"/>
          </ac:spMkLst>
        </pc:spChg>
      </pc:sldChg>
      <pc:sldChg chg="modSp mod">
        <pc:chgData name="Michael Heaney" userId="1836dd8b24ddd450" providerId="LiveId" clId="{180B0E53-A3FC-4FD6-BB3A-A0FEE8DC5461}" dt="2021-04-23T07:12:59.866" v="978" actId="1076"/>
        <pc:sldMkLst>
          <pc:docMk/>
          <pc:sldMk cId="3043807653" sldId="543"/>
        </pc:sldMkLst>
        <pc:spChg chg="mod">
          <ac:chgData name="Michael Heaney" userId="1836dd8b24ddd450" providerId="LiveId" clId="{180B0E53-A3FC-4FD6-BB3A-A0FEE8DC5461}" dt="2021-04-23T07:12:59.866" v="978" actId="1076"/>
          <ac:spMkLst>
            <pc:docMk/>
            <pc:sldMk cId="3043807653" sldId="543"/>
            <ac:spMk id="3" creationId="{00000000-0000-0000-0000-000000000000}"/>
          </ac:spMkLst>
        </pc:spChg>
      </pc:sldChg>
      <pc:sldChg chg="add del">
        <pc:chgData name="Michael Heaney" userId="1836dd8b24ddd450" providerId="LiveId" clId="{180B0E53-A3FC-4FD6-BB3A-A0FEE8DC5461}" dt="2021-04-15T08:23:04.498" v="436" actId="47"/>
        <pc:sldMkLst>
          <pc:docMk/>
          <pc:sldMk cId="2543355202" sldId="545"/>
        </pc:sldMkLst>
      </pc:sldChg>
      <pc:sldChg chg="modSp add del mod">
        <pc:chgData name="Michael Heaney" userId="1836dd8b24ddd450" providerId="LiveId" clId="{180B0E53-A3FC-4FD6-BB3A-A0FEE8DC5461}" dt="2021-04-23T07:33:35.155" v="1888" actId="20577"/>
        <pc:sldMkLst>
          <pc:docMk/>
          <pc:sldMk cId="2904542820" sldId="546"/>
        </pc:sldMkLst>
        <pc:spChg chg="mod">
          <ac:chgData name="Michael Heaney" userId="1836dd8b24ddd450" providerId="LiveId" clId="{180B0E53-A3FC-4FD6-BB3A-A0FEE8DC5461}" dt="2021-04-23T07:33:35.155" v="1888" actId="20577"/>
          <ac:spMkLst>
            <pc:docMk/>
            <pc:sldMk cId="2904542820" sldId="546"/>
            <ac:spMk id="3" creationId="{00000000-0000-0000-0000-000000000000}"/>
          </ac:spMkLst>
        </pc:spChg>
      </pc:sldChg>
      <pc:sldChg chg="addSp delSp modSp add del mod">
        <pc:chgData name="Michael Heaney" userId="1836dd8b24ddd450" providerId="LiveId" clId="{180B0E53-A3FC-4FD6-BB3A-A0FEE8DC5461}" dt="2021-04-23T08:14:27.185" v="2631" actId="20577"/>
        <pc:sldMkLst>
          <pc:docMk/>
          <pc:sldMk cId="3722127891" sldId="547"/>
        </pc:sldMkLst>
        <pc:spChg chg="mod">
          <ac:chgData name="Michael Heaney" userId="1836dd8b24ddd450" providerId="LiveId" clId="{180B0E53-A3FC-4FD6-BB3A-A0FEE8DC5461}" dt="2021-04-23T08:14:27.185" v="2631" actId="20577"/>
          <ac:spMkLst>
            <pc:docMk/>
            <pc:sldMk cId="3722127891" sldId="547"/>
            <ac:spMk id="3" creationId="{00000000-0000-0000-0000-000000000000}"/>
          </ac:spMkLst>
        </pc:spChg>
        <pc:picChg chg="add del">
          <ac:chgData name="Michael Heaney" userId="1836dd8b24ddd450" providerId="LiveId" clId="{180B0E53-A3FC-4FD6-BB3A-A0FEE8DC5461}" dt="2021-04-23T08:13:59.740" v="2553"/>
          <ac:picMkLst>
            <pc:docMk/>
            <pc:sldMk cId="3722127891" sldId="547"/>
            <ac:picMk id="4" creationId="{4F11E314-749A-4E16-9165-7AC49243C30B}"/>
          </ac:picMkLst>
        </pc:picChg>
      </pc:sldChg>
      <pc:sldChg chg="del">
        <pc:chgData name="Michael Heaney" userId="1836dd8b24ddd450" providerId="LiveId" clId="{180B0E53-A3FC-4FD6-BB3A-A0FEE8DC5461}" dt="2021-04-15T08:22:51.117" v="412" actId="47"/>
        <pc:sldMkLst>
          <pc:docMk/>
          <pc:sldMk cId="2487161991" sldId="550"/>
        </pc:sldMkLst>
      </pc:sldChg>
      <pc:sldChg chg="del">
        <pc:chgData name="Michael Heaney" userId="1836dd8b24ddd450" providerId="LiveId" clId="{180B0E53-A3FC-4FD6-BB3A-A0FEE8DC5461}" dt="2021-04-15T08:22:58.180" v="430" actId="47"/>
        <pc:sldMkLst>
          <pc:docMk/>
          <pc:sldMk cId="664856723" sldId="551"/>
        </pc:sldMkLst>
      </pc:sldChg>
      <pc:sldChg chg="addSp delSp modSp mod">
        <pc:chgData name="Michael Heaney" userId="1836dd8b24ddd450" providerId="LiveId" clId="{180B0E53-A3FC-4FD6-BB3A-A0FEE8DC5461}" dt="2021-04-23T07:08:22.538" v="775" actId="20577"/>
        <pc:sldMkLst>
          <pc:docMk/>
          <pc:sldMk cId="467498446" sldId="552"/>
        </pc:sldMkLst>
        <pc:spChg chg="mod">
          <ac:chgData name="Michael Heaney" userId="1836dd8b24ddd450" providerId="LiveId" clId="{180B0E53-A3FC-4FD6-BB3A-A0FEE8DC5461}" dt="2021-04-23T07:08:22.538" v="775" actId="20577"/>
          <ac:spMkLst>
            <pc:docMk/>
            <pc:sldMk cId="467498446" sldId="552"/>
            <ac:spMk id="2" creationId="{00000000-0000-0000-0000-000000000000}"/>
          </ac:spMkLst>
        </pc:spChg>
        <pc:spChg chg="add del mod">
          <ac:chgData name="Michael Heaney" userId="1836dd8b24ddd450" providerId="LiveId" clId="{180B0E53-A3FC-4FD6-BB3A-A0FEE8DC5461}" dt="2021-04-19T13:02:24.677" v="531" actId="478"/>
          <ac:spMkLst>
            <pc:docMk/>
            <pc:sldMk cId="467498446" sldId="552"/>
            <ac:spMk id="3" creationId="{FB419AE3-F1BB-41A1-9D81-A02E7CDBA75E}"/>
          </ac:spMkLst>
        </pc:spChg>
        <pc:picChg chg="mod">
          <ac:chgData name="Michael Heaney" userId="1836dd8b24ddd450" providerId="LiveId" clId="{180B0E53-A3FC-4FD6-BB3A-A0FEE8DC5461}" dt="2021-04-23T07:08:14.285" v="767" actId="1076"/>
          <ac:picMkLst>
            <pc:docMk/>
            <pc:sldMk cId="467498446" sldId="552"/>
            <ac:picMk id="4" creationId="{00000000-0000-0000-0000-000000000000}"/>
          </ac:picMkLst>
        </pc:picChg>
      </pc:sldChg>
      <pc:sldChg chg="del">
        <pc:chgData name="Michael Heaney" userId="1836dd8b24ddd450" providerId="LiveId" clId="{180B0E53-A3FC-4FD6-BB3A-A0FEE8DC5461}" dt="2021-04-15T08:22:53.070" v="413" actId="47"/>
        <pc:sldMkLst>
          <pc:docMk/>
          <pc:sldMk cId="2788987570" sldId="554"/>
        </pc:sldMkLst>
      </pc:sldChg>
      <pc:sldChg chg="del">
        <pc:chgData name="Michael Heaney" userId="1836dd8b24ddd450" providerId="LiveId" clId="{180B0E53-A3FC-4FD6-BB3A-A0FEE8DC5461}" dt="2021-04-15T08:22:53.498" v="414" actId="47"/>
        <pc:sldMkLst>
          <pc:docMk/>
          <pc:sldMk cId="2290889766" sldId="555"/>
        </pc:sldMkLst>
      </pc:sldChg>
      <pc:sldChg chg="del">
        <pc:chgData name="Michael Heaney" userId="1836dd8b24ddd450" providerId="LiveId" clId="{180B0E53-A3FC-4FD6-BB3A-A0FEE8DC5461}" dt="2021-04-15T08:22:53.730" v="415" actId="47"/>
        <pc:sldMkLst>
          <pc:docMk/>
          <pc:sldMk cId="584844918" sldId="556"/>
        </pc:sldMkLst>
      </pc:sldChg>
      <pc:sldChg chg="del">
        <pc:chgData name="Michael Heaney" userId="1836dd8b24ddd450" providerId="LiveId" clId="{180B0E53-A3FC-4FD6-BB3A-A0FEE8DC5461}" dt="2021-04-15T08:22:54.169" v="417" actId="47"/>
        <pc:sldMkLst>
          <pc:docMk/>
          <pc:sldMk cId="1107824038" sldId="557"/>
        </pc:sldMkLst>
      </pc:sldChg>
      <pc:sldChg chg="del">
        <pc:chgData name="Michael Heaney" userId="1836dd8b24ddd450" providerId="LiveId" clId="{180B0E53-A3FC-4FD6-BB3A-A0FEE8DC5461}" dt="2021-04-15T08:22:53.938" v="416" actId="47"/>
        <pc:sldMkLst>
          <pc:docMk/>
          <pc:sldMk cId="2302618284" sldId="558"/>
        </pc:sldMkLst>
      </pc:sldChg>
      <pc:sldChg chg="del">
        <pc:chgData name="Michael Heaney" userId="1836dd8b24ddd450" providerId="LiveId" clId="{180B0E53-A3FC-4FD6-BB3A-A0FEE8DC5461}" dt="2021-04-15T08:22:54.268" v="418" actId="47"/>
        <pc:sldMkLst>
          <pc:docMk/>
          <pc:sldMk cId="289508560" sldId="559"/>
        </pc:sldMkLst>
      </pc:sldChg>
      <pc:sldChg chg="del">
        <pc:chgData name="Michael Heaney" userId="1836dd8b24ddd450" providerId="LiveId" clId="{180B0E53-A3FC-4FD6-BB3A-A0FEE8DC5461}" dt="2021-04-15T08:22:55.149" v="420" actId="47"/>
        <pc:sldMkLst>
          <pc:docMk/>
          <pc:sldMk cId="3136466118" sldId="561"/>
        </pc:sldMkLst>
      </pc:sldChg>
      <pc:sldChg chg="del">
        <pc:chgData name="Michael Heaney" userId="1836dd8b24ddd450" providerId="LiveId" clId="{180B0E53-A3FC-4FD6-BB3A-A0FEE8DC5461}" dt="2021-04-15T08:22:54.920" v="419" actId="47"/>
        <pc:sldMkLst>
          <pc:docMk/>
          <pc:sldMk cId="2150423051" sldId="562"/>
        </pc:sldMkLst>
      </pc:sldChg>
      <pc:sldChg chg="del">
        <pc:chgData name="Michael Heaney" userId="1836dd8b24ddd450" providerId="LiveId" clId="{180B0E53-A3FC-4FD6-BB3A-A0FEE8DC5461}" dt="2021-04-15T08:22:55.811" v="421" actId="47"/>
        <pc:sldMkLst>
          <pc:docMk/>
          <pc:sldMk cId="512733287" sldId="563"/>
        </pc:sldMkLst>
      </pc:sldChg>
      <pc:sldChg chg="del">
        <pc:chgData name="Michael Heaney" userId="1836dd8b24ddd450" providerId="LiveId" clId="{180B0E53-A3FC-4FD6-BB3A-A0FEE8DC5461}" dt="2021-04-15T08:22:55.978" v="422" actId="47"/>
        <pc:sldMkLst>
          <pc:docMk/>
          <pc:sldMk cId="1658604052" sldId="564"/>
        </pc:sldMkLst>
      </pc:sldChg>
      <pc:sldChg chg="del">
        <pc:chgData name="Michael Heaney" userId="1836dd8b24ddd450" providerId="LiveId" clId="{180B0E53-A3FC-4FD6-BB3A-A0FEE8DC5461}" dt="2021-04-15T08:22:56.959" v="425" actId="47"/>
        <pc:sldMkLst>
          <pc:docMk/>
          <pc:sldMk cId="2129119262" sldId="566"/>
        </pc:sldMkLst>
      </pc:sldChg>
      <pc:sldChg chg="del">
        <pc:chgData name="Michael Heaney" userId="1836dd8b24ddd450" providerId="LiveId" clId="{180B0E53-A3FC-4FD6-BB3A-A0FEE8DC5461}" dt="2021-04-15T08:22:56.199" v="423" actId="47"/>
        <pc:sldMkLst>
          <pc:docMk/>
          <pc:sldMk cId="3449715347" sldId="567"/>
        </pc:sldMkLst>
      </pc:sldChg>
      <pc:sldChg chg="del">
        <pc:chgData name="Michael Heaney" userId="1836dd8b24ddd450" providerId="LiveId" clId="{180B0E53-A3FC-4FD6-BB3A-A0FEE8DC5461}" dt="2021-04-15T08:22:56.332" v="424" actId="47"/>
        <pc:sldMkLst>
          <pc:docMk/>
          <pc:sldMk cId="2510450669" sldId="568"/>
        </pc:sldMkLst>
      </pc:sldChg>
      <pc:sldChg chg="del">
        <pc:chgData name="Michael Heaney" userId="1836dd8b24ddd450" providerId="LiveId" clId="{180B0E53-A3FC-4FD6-BB3A-A0FEE8DC5461}" dt="2021-04-15T08:22:57.164" v="426" actId="47"/>
        <pc:sldMkLst>
          <pc:docMk/>
          <pc:sldMk cId="1715548279" sldId="570"/>
        </pc:sldMkLst>
      </pc:sldChg>
      <pc:sldChg chg="del">
        <pc:chgData name="Michael Heaney" userId="1836dd8b24ddd450" providerId="LiveId" clId="{180B0E53-A3FC-4FD6-BB3A-A0FEE8DC5461}" dt="2021-04-15T08:22:57.289" v="427" actId="47"/>
        <pc:sldMkLst>
          <pc:docMk/>
          <pc:sldMk cId="659940963" sldId="572"/>
        </pc:sldMkLst>
      </pc:sldChg>
      <pc:sldChg chg="del">
        <pc:chgData name="Michael Heaney" userId="1836dd8b24ddd450" providerId="LiveId" clId="{180B0E53-A3FC-4FD6-BB3A-A0FEE8DC5461}" dt="2021-04-15T08:22:57.490" v="428" actId="47"/>
        <pc:sldMkLst>
          <pc:docMk/>
          <pc:sldMk cId="3864598229" sldId="573"/>
        </pc:sldMkLst>
      </pc:sldChg>
      <pc:sldChg chg="del">
        <pc:chgData name="Michael Heaney" userId="1836dd8b24ddd450" providerId="LiveId" clId="{180B0E53-A3FC-4FD6-BB3A-A0FEE8DC5461}" dt="2021-04-15T08:22:57.970" v="429" actId="47"/>
        <pc:sldMkLst>
          <pc:docMk/>
          <pc:sldMk cId="3300600969" sldId="574"/>
        </pc:sldMkLst>
      </pc:sldChg>
      <pc:sldChg chg="add del">
        <pc:chgData name="Michael Heaney" userId="1836dd8b24ddd450" providerId="LiveId" clId="{180B0E53-A3FC-4FD6-BB3A-A0FEE8DC5461}" dt="2021-04-15T08:23:12.113" v="441" actId="47"/>
        <pc:sldMkLst>
          <pc:docMk/>
          <pc:sldMk cId="2578310192" sldId="576"/>
        </pc:sldMkLst>
      </pc:sldChg>
      <pc:sldChg chg="add del">
        <pc:chgData name="Michael Heaney" userId="1836dd8b24ddd450" providerId="LiveId" clId="{180B0E53-A3FC-4FD6-BB3A-A0FEE8DC5461}" dt="2021-04-15T08:23:22.559" v="442" actId="47"/>
        <pc:sldMkLst>
          <pc:docMk/>
          <pc:sldMk cId="3638313760" sldId="578"/>
        </pc:sldMkLst>
      </pc:sldChg>
      <pc:sldChg chg="modSp mod">
        <pc:chgData name="Michael Heaney" userId="1836dd8b24ddd450" providerId="LiveId" clId="{180B0E53-A3FC-4FD6-BB3A-A0FEE8DC5461}" dt="2021-04-23T07:26:34.790" v="1639" actId="20577"/>
        <pc:sldMkLst>
          <pc:docMk/>
          <pc:sldMk cId="728019198" sldId="579"/>
        </pc:sldMkLst>
        <pc:spChg chg="mod">
          <ac:chgData name="Michael Heaney" userId="1836dd8b24ddd450" providerId="LiveId" clId="{180B0E53-A3FC-4FD6-BB3A-A0FEE8DC5461}" dt="2021-04-23T07:26:34.790" v="1639" actId="20577"/>
          <ac:spMkLst>
            <pc:docMk/>
            <pc:sldMk cId="728019198" sldId="579"/>
            <ac:spMk id="3" creationId="{43CF9328-BAF3-435A-AC6D-84FBB9D3F2BE}"/>
          </ac:spMkLst>
        </pc:spChg>
      </pc:sldChg>
      <pc:sldChg chg="modSp add mod">
        <pc:chgData name="Michael Heaney" userId="1836dd8b24ddd450" providerId="LiveId" clId="{180B0E53-A3FC-4FD6-BB3A-A0FEE8DC5461}" dt="2021-04-23T07:07:58.053" v="765" actId="20577"/>
        <pc:sldMkLst>
          <pc:docMk/>
          <pc:sldMk cId="2007898619" sldId="580"/>
        </pc:sldMkLst>
        <pc:spChg chg="mod">
          <ac:chgData name="Michael Heaney" userId="1836dd8b24ddd450" providerId="LiveId" clId="{180B0E53-A3FC-4FD6-BB3A-A0FEE8DC5461}" dt="2021-04-23T07:07:58.053" v="765" actId="20577"/>
          <ac:spMkLst>
            <pc:docMk/>
            <pc:sldMk cId="2007898619" sldId="580"/>
            <ac:spMk id="3" creationId="{00000000-0000-0000-0000-000000000000}"/>
          </ac:spMkLst>
        </pc:spChg>
      </pc:sldChg>
      <pc:sldChg chg="modSp add mod">
        <pc:chgData name="Michael Heaney" userId="1836dd8b24ddd450" providerId="LiveId" clId="{180B0E53-A3FC-4FD6-BB3A-A0FEE8DC5461}" dt="2021-04-23T07:05:17.119" v="756" actId="255"/>
        <pc:sldMkLst>
          <pc:docMk/>
          <pc:sldMk cId="2310399415" sldId="581"/>
        </pc:sldMkLst>
        <pc:spChg chg="mod">
          <ac:chgData name="Michael Heaney" userId="1836dd8b24ddd450" providerId="LiveId" clId="{180B0E53-A3FC-4FD6-BB3A-A0FEE8DC5461}" dt="2021-04-23T07:05:17.119" v="756" actId="255"/>
          <ac:spMkLst>
            <pc:docMk/>
            <pc:sldMk cId="2310399415" sldId="581"/>
            <ac:spMk id="4" creationId="{E7165AD1-D3B4-4A30-A833-C85C3A9EDF71}"/>
          </ac:spMkLst>
        </pc:spChg>
      </pc:sldChg>
      <pc:sldChg chg="addSp delSp modSp new mod">
        <pc:chgData name="Michael Heaney" userId="1836dd8b24ddd450" providerId="LiveId" clId="{180B0E53-A3FC-4FD6-BB3A-A0FEE8DC5461}" dt="2021-04-23T08:11:15.166" v="2477" actId="1076"/>
        <pc:sldMkLst>
          <pc:docMk/>
          <pc:sldMk cId="2530879833" sldId="582"/>
        </pc:sldMkLst>
        <pc:spChg chg="mod">
          <ac:chgData name="Michael Heaney" userId="1836dd8b24ddd450" providerId="LiveId" clId="{180B0E53-A3FC-4FD6-BB3A-A0FEE8DC5461}" dt="2021-04-23T07:21:16.250" v="1456" actId="20577"/>
          <ac:spMkLst>
            <pc:docMk/>
            <pc:sldMk cId="2530879833" sldId="582"/>
            <ac:spMk id="2" creationId="{5432C599-7FC1-4274-9D83-5D3329911A8D}"/>
          </ac:spMkLst>
        </pc:spChg>
        <pc:spChg chg="mod">
          <ac:chgData name="Michael Heaney" userId="1836dd8b24ddd450" providerId="LiveId" clId="{180B0E53-A3FC-4FD6-BB3A-A0FEE8DC5461}" dt="2021-04-23T08:11:10.070" v="2475" actId="27636"/>
          <ac:spMkLst>
            <pc:docMk/>
            <pc:sldMk cId="2530879833" sldId="582"/>
            <ac:spMk id="3" creationId="{2FCACA69-8C81-4984-B70D-5ABB43C7BC86}"/>
          </ac:spMkLst>
        </pc:spChg>
        <pc:picChg chg="add mod">
          <ac:chgData name="Michael Heaney" userId="1836dd8b24ddd450" providerId="LiveId" clId="{180B0E53-A3FC-4FD6-BB3A-A0FEE8DC5461}" dt="2021-04-23T07:21:44.172" v="1474" actId="1076"/>
          <ac:picMkLst>
            <pc:docMk/>
            <pc:sldMk cId="2530879833" sldId="582"/>
            <ac:picMk id="5" creationId="{B25E804D-4922-4DCB-A846-3AE92EB654AC}"/>
          </ac:picMkLst>
        </pc:picChg>
        <pc:picChg chg="add del mod">
          <ac:chgData name="Michael Heaney" userId="1836dd8b24ddd450" providerId="LiveId" clId="{180B0E53-A3FC-4FD6-BB3A-A0FEE8DC5461}" dt="2021-04-23T08:11:15.166" v="2477" actId="1076"/>
          <ac:picMkLst>
            <pc:docMk/>
            <pc:sldMk cId="2530879833" sldId="582"/>
            <ac:picMk id="7" creationId="{87C479CF-E893-414E-AEF2-88D7AD197BE1}"/>
          </ac:picMkLst>
        </pc:picChg>
      </pc:sldChg>
      <pc:sldChg chg="new del">
        <pc:chgData name="Michael Heaney" userId="1836dd8b24ddd450" providerId="LiveId" clId="{180B0E53-A3FC-4FD6-BB3A-A0FEE8DC5461}" dt="2021-04-23T07:10:22.152" v="809" actId="47"/>
        <pc:sldMkLst>
          <pc:docMk/>
          <pc:sldMk cId="2517491160" sldId="583"/>
        </pc:sldMkLst>
      </pc:sldChg>
      <pc:sldChg chg="modSp add mod">
        <pc:chgData name="Michael Heaney" userId="1836dd8b24ddd450" providerId="LiveId" clId="{180B0E53-A3FC-4FD6-BB3A-A0FEE8DC5461}" dt="2021-04-23T07:14:27.598" v="991" actId="113"/>
        <pc:sldMkLst>
          <pc:docMk/>
          <pc:sldMk cId="2395566763" sldId="584"/>
        </pc:sldMkLst>
        <pc:spChg chg="mod">
          <ac:chgData name="Michael Heaney" userId="1836dd8b24ddd450" providerId="LiveId" clId="{180B0E53-A3FC-4FD6-BB3A-A0FEE8DC5461}" dt="2021-04-23T07:14:27.598" v="991" actId="113"/>
          <ac:spMkLst>
            <pc:docMk/>
            <pc:sldMk cId="2395566763" sldId="584"/>
            <ac:spMk id="3" creationId="{00000000-0000-0000-0000-000000000000}"/>
          </ac:spMkLst>
        </pc:spChg>
      </pc:sldChg>
      <pc:sldChg chg="delSp modSp new mod">
        <pc:chgData name="Michael Heaney" userId="1836dd8b24ddd450" providerId="LiveId" clId="{180B0E53-A3FC-4FD6-BB3A-A0FEE8DC5461}" dt="2021-04-23T07:27:30.141" v="1671" actId="478"/>
        <pc:sldMkLst>
          <pc:docMk/>
          <pc:sldMk cId="798710246" sldId="585"/>
        </pc:sldMkLst>
        <pc:spChg chg="mod">
          <ac:chgData name="Michael Heaney" userId="1836dd8b24ddd450" providerId="LiveId" clId="{180B0E53-A3FC-4FD6-BB3A-A0FEE8DC5461}" dt="2021-04-23T07:27:26.588" v="1670" actId="207"/>
          <ac:spMkLst>
            <pc:docMk/>
            <pc:sldMk cId="798710246" sldId="585"/>
            <ac:spMk id="2" creationId="{F88B3850-12DE-4E52-8AA1-9421125B8728}"/>
          </ac:spMkLst>
        </pc:spChg>
        <pc:spChg chg="del">
          <ac:chgData name="Michael Heaney" userId="1836dd8b24ddd450" providerId="LiveId" clId="{180B0E53-A3FC-4FD6-BB3A-A0FEE8DC5461}" dt="2021-04-23T07:27:30.141" v="1671" actId="478"/>
          <ac:spMkLst>
            <pc:docMk/>
            <pc:sldMk cId="798710246" sldId="585"/>
            <ac:spMk id="3" creationId="{81AC1151-31E0-47A2-8BC5-17E8119B025F}"/>
          </ac:spMkLst>
        </pc:spChg>
      </pc:sldChg>
      <pc:sldChg chg="new del">
        <pc:chgData name="Michael Heaney" userId="1836dd8b24ddd450" providerId="LiveId" clId="{180B0E53-A3FC-4FD6-BB3A-A0FEE8DC5461}" dt="2021-04-23T07:31:36.549" v="1735" actId="47"/>
        <pc:sldMkLst>
          <pc:docMk/>
          <pc:sldMk cId="3421785352" sldId="586"/>
        </pc:sldMkLst>
      </pc:sldChg>
      <pc:sldChg chg="modSp add mod">
        <pc:chgData name="Michael Heaney" userId="1836dd8b24ddd450" providerId="LiveId" clId="{180B0E53-A3FC-4FD6-BB3A-A0FEE8DC5461}" dt="2021-04-23T08:13:09.282" v="2551" actId="20577"/>
        <pc:sldMkLst>
          <pc:docMk/>
          <pc:sldMk cId="2581008336" sldId="587"/>
        </pc:sldMkLst>
        <pc:spChg chg="mod">
          <ac:chgData name="Michael Heaney" userId="1836dd8b24ddd450" providerId="LiveId" clId="{180B0E53-A3FC-4FD6-BB3A-A0FEE8DC5461}" dt="2021-04-23T08:13:09.282" v="2551" actId="20577"/>
          <ac:spMkLst>
            <pc:docMk/>
            <pc:sldMk cId="2581008336" sldId="587"/>
            <ac:spMk id="3" creationId="{00000000-0000-0000-0000-000000000000}"/>
          </ac:spMkLst>
        </pc:spChg>
      </pc:sldChg>
      <pc:sldChg chg="modSp new mod">
        <pc:chgData name="Michael Heaney" userId="1836dd8b24ddd450" providerId="LiveId" clId="{180B0E53-A3FC-4FD6-BB3A-A0FEE8DC5461}" dt="2021-04-23T08:09:26.310" v="2426" actId="20577"/>
        <pc:sldMkLst>
          <pc:docMk/>
          <pc:sldMk cId="2456365426" sldId="588"/>
        </pc:sldMkLst>
        <pc:spChg chg="mod">
          <ac:chgData name="Michael Heaney" userId="1836dd8b24ddd450" providerId="LiveId" clId="{180B0E53-A3FC-4FD6-BB3A-A0FEE8DC5461}" dt="2021-04-23T08:09:26.310" v="2426" actId="20577"/>
          <ac:spMkLst>
            <pc:docMk/>
            <pc:sldMk cId="2456365426" sldId="588"/>
            <ac:spMk id="2" creationId="{00EA0E0C-013F-47BD-BD1C-CE29DF6F386A}"/>
          </ac:spMkLst>
        </pc:spChg>
        <pc:spChg chg="mod">
          <ac:chgData name="Michael Heaney" userId="1836dd8b24ddd450" providerId="LiveId" clId="{180B0E53-A3FC-4FD6-BB3A-A0FEE8DC5461}" dt="2021-04-23T08:09:12.121" v="2418" actId="20577"/>
          <ac:spMkLst>
            <pc:docMk/>
            <pc:sldMk cId="2456365426" sldId="588"/>
            <ac:spMk id="3" creationId="{B385D970-4B43-4941-A8F3-5246B072A5EA}"/>
          </ac:spMkLst>
        </pc:spChg>
      </pc:sldChg>
      <pc:sldChg chg="modSp add mod">
        <pc:chgData name="Michael Heaney" userId="1836dd8b24ddd450" providerId="LiveId" clId="{180B0E53-A3FC-4FD6-BB3A-A0FEE8DC5461}" dt="2021-04-23T08:14:40.603" v="2636" actId="27636"/>
        <pc:sldMkLst>
          <pc:docMk/>
          <pc:sldMk cId="1522152595" sldId="589"/>
        </pc:sldMkLst>
        <pc:spChg chg="mod">
          <ac:chgData name="Michael Heaney" userId="1836dd8b24ddd450" providerId="LiveId" clId="{180B0E53-A3FC-4FD6-BB3A-A0FEE8DC5461}" dt="2021-04-23T08:14:40.603" v="2636" actId="27636"/>
          <ac:spMkLst>
            <pc:docMk/>
            <pc:sldMk cId="1522152595" sldId="589"/>
            <ac:spMk id="3" creationId="{00000000-0000-0000-0000-000000000000}"/>
          </ac:spMkLst>
        </pc:spChg>
      </pc:sldChg>
      <pc:sldMasterChg chg="setBg modSldLayout">
        <pc:chgData name="Michael Heaney" userId="1836dd8b24ddd450" providerId="LiveId" clId="{180B0E53-A3FC-4FD6-BB3A-A0FEE8DC5461}" dt="2021-04-19T13:01:39.633" v="526"/>
        <pc:sldMasterMkLst>
          <pc:docMk/>
          <pc:sldMasterMk cId="0" sldId="2147483660"/>
        </pc:sldMasterMkLst>
        <pc:sldLayoutChg chg="setBg">
          <pc:chgData name="Michael Heaney" userId="1836dd8b24ddd450" providerId="LiveId" clId="{180B0E53-A3FC-4FD6-BB3A-A0FEE8DC5461}" dt="2021-04-19T13:01:39.633" v="526"/>
          <pc:sldLayoutMkLst>
            <pc:docMk/>
            <pc:sldMasterMk cId="0" sldId="2147483660"/>
            <pc:sldLayoutMk cId="0" sldId="2147483661"/>
          </pc:sldLayoutMkLst>
        </pc:sldLayoutChg>
        <pc:sldLayoutChg chg="setBg">
          <pc:chgData name="Michael Heaney" userId="1836dd8b24ddd450" providerId="LiveId" clId="{180B0E53-A3FC-4FD6-BB3A-A0FEE8DC5461}" dt="2021-04-19T13:01:39.633" v="526"/>
          <pc:sldLayoutMkLst>
            <pc:docMk/>
            <pc:sldMasterMk cId="0" sldId="2147483660"/>
            <pc:sldLayoutMk cId="0" sldId="2147483662"/>
          </pc:sldLayoutMkLst>
        </pc:sldLayoutChg>
        <pc:sldLayoutChg chg="setBg">
          <pc:chgData name="Michael Heaney" userId="1836dd8b24ddd450" providerId="LiveId" clId="{180B0E53-A3FC-4FD6-BB3A-A0FEE8DC5461}" dt="2021-04-19T13:01:39.633" v="526"/>
          <pc:sldLayoutMkLst>
            <pc:docMk/>
            <pc:sldMasterMk cId="0" sldId="2147483660"/>
            <pc:sldLayoutMk cId="0" sldId="2147483663"/>
          </pc:sldLayoutMkLst>
        </pc:sldLayoutChg>
        <pc:sldLayoutChg chg="setBg">
          <pc:chgData name="Michael Heaney" userId="1836dd8b24ddd450" providerId="LiveId" clId="{180B0E53-A3FC-4FD6-BB3A-A0FEE8DC5461}" dt="2021-04-19T13:01:39.633" v="526"/>
          <pc:sldLayoutMkLst>
            <pc:docMk/>
            <pc:sldMasterMk cId="0" sldId="2147483660"/>
            <pc:sldLayoutMk cId="0" sldId="2147483664"/>
          </pc:sldLayoutMkLst>
        </pc:sldLayoutChg>
        <pc:sldLayoutChg chg="setBg">
          <pc:chgData name="Michael Heaney" userId="1836dd8b24ddd450" providerId="LiveId" clId="{180B0E53-A3FC-4FD6-BB3A-A0FEE8DC5461}" dt="2021-04-19T13:01:39.633" v="526"/>
          <pc:sldLayoutMkLst>
            <pc:docMk/>
            <pc:sldMasterMk cId="0" sldId="2147483660"/>
            <pc:sldLayoutMk cId="0" sldId="2147483665"/>
          </pc:sldLayoutMkLst>
        </pc:sldLayoutChg>
        <pc:sldLayoutChg chg="setBg">
          <pc:chgData name="Michael Heaney" userId="1836dd8b24ddd450" providerId="LiveId" clId="{180B0E53-A3FC-4FD6-BB3A-A0FEE8DC5461}" dt="2021-04-19T13:01:39.633" v="526"/>
          <pc:sldLayoutMkLst>
            <pc:docMk/>
            <pc:sldMasterMk cId="0" sldId="2147483660"/>
            <pc:sldLayoutMk cId="0" sldId="2147483666"/>
          </pc:sldLayoutMkLst>
        </pc:sldLayoutChg>
        <pc:sldLayoutChg chg="setBg">
          <pc:chgData name="Michael Heaney" userId="1836dd8b24ddd450" providerId="LiveId" clId="{180B0E53-A3FC-4FD6-BB3A-A0FEE8DC5461}" dt="2021-04-19T13:01:39.633" v="526"/>
          <pc:sldLayoutMkLst>
            <pc:docMk/>
            <pc:sldMasterMk cId="0" sldId="2147483660"/>
            <pc:sldLayoutMk cId="0" sldId="2147483667"/>
          </pc:sldLayoutMkLst>
        </pc:sldLayoutChg>
        <pc:sldLayoutChg chg="setBg">
          <pc:chgData name="Michael Heaney" userId="1836dd8b24ddd450" providerId="LiveId" clId="{180B0E53-A3FC-4FD6-BB3A-A0FEE8DC5461}" dt="2021-04-19T13:01:39.633" v="526"/>
          <pc:sldLayoutMkLst>
            <pc:docMk/>
            <pc:sldMasterMk cId="0" sldId="2147483660"/>
            <pc:sldLayoutMk cId="0" sldId="2147483668"/>
          </pc:sldLayoutMkLst>
        </pc:sldLayoutChg>
        <pc:sldLayoutChg chg="setBg">
          <pc:chgData name="Michael Heaney" userId="1836dd8b24ddd450" providerId="LiveId" clId="{180B0E53-A3FC-4FD6-BB3A-A0FEE8DC5461}" dt="2021-04-19T13:01:39.633" v="526"/>
          <pc:sldLayoutMkLst>
            <pc:docMk/>
            <pc:sldMasterMk cId="0" sldId="2147483660"/>
            <pc:sldLayoutMk cId="0" sldId="2147483669"/>
          </pc:sldLayoutMkLst>
        </pc:sldLayoutChg>
        <pc:sldLayoutChg chg="setBg">
          <pc:chgData name="Michael Heaney" userId="1836dd8b24ddd450" providerId="LiveId" clId="{180B0E53-A3FC-4FD6-BB3A-A0FEE8DC5461}" dt="2021-04-19T13:01:39.633" v="526"/>
          <pc:sldLayoutMkLst>
            <pc:docMk/>
            <pc:sldMasterMk cId="0" sldId="2147483660"/>
            <pc:sldLayoutMk cId="0" sldId="2147483670"/>
          </pc:sldLayoutMkLst>
        </pc:sldLayoutChg>
        <pc:sldLayoutChg chg="setBg">
          <pc:chgData name="Michael Heaney" userId="1836dd8b24ddd450" providerId="LiveId" clId="{180B0E53-A3FC-4FD6-BB3A-A0FEE8DC5461}" dt="2021-04-19T13:01:39.633" v="526"/>
          <pc:sldLayoutMkLst>
            <pc:docMk/>
            <pc:sldMasterMk cId="0" sldId="2147483660"/>
            <pc:sldLayoutMk cId="0" sldId="2147483671"/>
          </pc:sldLayoutMkLst>
        </pc:sldLayoutChg>
      </pc:sldMasterChg>
    </pc:docChg>
  </pc:docChgLst>
  <pc:docChgLst>
    <pc:chgData name="Michael Heaney" userId="1836dd8b24ddd450" providerId="LiveId" clId="{B3688501-1012-4AB6-AF77-5834A8995E81}"/>
    <pc:docChg chg="modSld">
      <pc:chgData name="Michael Heaney" userId="1836dd8b24ddd450" providerId="LiveId" clId="{B3688501-1012-4AB6-AF77-5834A8995E81}" dt="2021-04-23T13:17:33.132" v="31" actId="20577"/>
      <pc:docMkLst>
        <pc:docMk/>
      </pc:docMkLst>
      <pc:sldChg chg="modSp mod">
        <pc:chgData name="Michael Heaney" userId="1836dd8b24ddd450" providerId="LiveId" clId="{B3688501-1012-4AB6-AF77-5834A8995E81}" dt="2021-04-23T13:17:33.132" v="31" actId="20577"/>
        <pc:sldMkLst>
          <pc:docMk/>
          <pc:sldMk cId="0" sldId="256"/>
        </pc:sldMkLst>
        <pc:spChg chg="mod">
          <ac:chgData name="Michael Heaney" userId="1836dd8b24ddd450" providerId="LiveId" clId="{B3688501-1012-4AB6-AF77-5834A8995E81}" dt="2021-04-23T13:17:33.132" v="31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Michael Heaney" userId="1836dd8b24ddd450" providerId="LiveId" clId="{30C5BC53-5053-4C3F-85D3-AADD2D6ED08B}"/>
    <pc:docChg chg="modSld">
      <pc:chgData name="Michael Heaney" userId="1836dd8b24ddd450" providerId="LiveId" clId="{30C5BC53-5053-4C3F-85D3-AADD2D6ED08B}" dt="2022-08-24T12:54:03.410" v="92" actId="20577"/>
      <pc:docMkLst>
        <pc:docMk/>
      </pc:docMkLst>
      <pc:sldChg chg="modSp mod">
        <pc:chgData name="Michael Heaney" userId="1836dd8b24ddd450" providerId="LiveId" clId="{30C5BC53-5053-4C3F-85D3-AADD2D6ED08B}" dt="2022-08-24T11:55:32.904" v="17" actId="6549"/>
        <pc:sldMkLst>
          <pc:docMk/>
          <pc:sldMk cId="0" sldId="256"/>
        </pc:sldMkLst>
        <pc:spChg chg="mod">
          <ac:chgData name="Michael Heaney" userId="1836dd8b24ddd450" providerId="LiveId" clId="{30C5BC53-5053-4C3F-85D3-AADD2D6ED08B}" dt="2022-08-24T11:55:32.904" v="17" actId="6549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Michael Heaney" userId="1836dd8b24ddd450" providerId="LiveId" clId="{30C5BC53-5053-4C3F-85D3-AADD2D6ED08B}" dt="2022-08-24T12:51:56.050" v="78" actId="20577"/>
        <pc:sldMkLst>
          <pc:docMk/>
          <pc:sldMk cId="3732594000" sldId="548"/>
        </pc:sldMkLst>
        <pc:spChg chg="mod">
          <ac:chgData name="Michael Heaney" userId="1836dd8b24ddd450" providerId="LiveId" clId="{30C5BC53-5053-4C3F-85D3-AADD2D6ED08B}" dt="2022-08-24T12:51:34.558" v="73" actId="20577"/>
          <ac:spMkLst>
            <pc:docMk/>
            <pc:sldMk cId="3732594000" sldId="548"/>
            <ac:spMk id="4" creationId="{00000000-0000-0000-0000-000000000000}"/>
          </ac:spMkLst>
        </pc:spChg>
        <pc:spChg chg="mod">
          <ac:chgData name="Michael Heaney" userId="1836dd8b24ddd450" providerId="LiveId" clId="{30C5BC53-5053-4C3F-85D3-AADD2D6ED08B}" dt="2022-08-24T12:51:45.783" v="76" actId="20577"/>
          <ac:spMkLst>
            <pc:docMk/>
            <pc:sldMk cId="3732594000" sldId="548"/>
            <ac:spMk id="5" creationId="{00000000-0000-0000-0000-000000000000}"/>
          </ac:spMkLst>
        </pc:spChg>
        <pc:spChg chg="mod">
          <ac:chgData name="Michael Heaney" userId="1836dd8b24ddd450" providerId="LiveId" clId="{30C5BC53-5053-4C3F-85D3-AADD2D6ED08B}" dt="2022-08-24T12:51:48.206" v="77" actId="20577"/>
          <ac:spMkLst>
            <pc:docMk/>
            <pc:sldMk cId="3732594000" sldId="548"/>
            <ac:spMk id="6" creationId="{00000000-0000-0000-0000-000000000000}"/>
          </ac:spMkLst>
        </pc:spChg>
        <pc:spChg chg="mod">
          <ac:chgData name="Michael Heaney" userId="1836dd8b24ddd450" providerId="LiveId" clId="{30C5BC53-5053-4C3F-85D3-AADD2D6ED08B}" dt="2022-08-24T12:51:39.696" v="74" actId="20577"/>
          <ac:spMkLst>
            <pc:docMk/>
            <pc:sldMk cId="3732594000" sldId="548"/>
            <ac:spMk id="7" creationId="{00000000-0000-0000-0000-000000000000}"/>
          </ac:spMkLst>
        </pc:spChg>
        <pc:spChg chg="mod">
          <ac:chgData name="Michael Heaney" userId="1836dd8b24ddd450" providerId="LiveId" clId="{30C5BC53-5053-4C3F-85D3-AADD2D6ED08B}" dt="2022-08-24T12:51:56.050" v="78" actId="20577"/>
          <ac:spMkLst>
            <pc:docMk/>
            <pc:sldMk cId="3732594000" sldId="548"/>
            <ac:spMk id="8" creationId="{00000000-0000-0000-0000-000000000000}"/>
          </ac:spMkLst>
        </pc:spChg>
        <pc:spChg chg="mod">
          <ac:chgData name="Michael Heaney" userId="1836dd8b24ddd450" providerId="LiveId" clId="{30C5BC53-5053-4C3F-85D3-AADD2D6ED08B}" dt="2022-08-24T12:51:42.911" v="75" actId="20577"/>
          <ac:spMkLst>
            <pc:docMk/>
            <pc:sldMk cId="3732594000" sldId="548"/>
            <ac:spMk id="9" creationId="{00000000-0000-0000-0000-000000000000}"/>
          </ac:spMkLst>
        </pc:spChg>
      </pc:sldChg>
      <pc:sldChg chg="modSp mod">
        <pc:chgData name="Michael Heaney" userId="1836dd8b24ddd450" providerId="LiveId" clId="{30C5BC53-5053-4C3F-85D3-AADD2D6ED08B}" dt="2022-08-24T12:54:03.410" v="92" actId="20577"/>
        <pc:sldMkLst>
          <pc:docMk/>
          <pc:sldMk cId="3581727916" sldId="549"/>
        </pc:sldMkLst>
        <pc:spChg chg="mod">
          <ac:chgData name="Michael Heaney" userId="1836dd8b24ddd450" providerId="LiveId" clId="{30C5BC53-5053-4C3F-85D3-AADD2D6ED08B}" dt="2022-08-24T12:53:12.529" v="83" actId="20577"/>
          <ac:spMkLst>
            <pc:docMk/>
            <pc:sldMk cId="3581727916" sldId="549"/>
            <ac:spMk id="5" creationId="{00000000-0000-0000-0000-000000000000}"/>
          </ac:spMkLst>
        </pc:spChg>
        <pc:spChg chg="mod">
          <ac:chgData name="Michael Heaney" userId="1836dd8b24ddd450" providerId="LiveId" clId="{30C5BC53-5053-4C3F-85D3-AADD2D6ED08B}" dt="2022-08-24T12:53:57.253" v="90" actId="20577"/>
          <ac:spMkLst>
            <pc:docMk/>
            <pc:sldMk cId="3581727916" sldId="549"/>
            <ac:spMk id="6" creationId="{00000000-0000-0000-0000-000000000000}"/>
          </ac:spMkLst>
        </pc:spChg>
        <pc:spChg chg="mod">
          <ac:chgData name="Michael Heaney" userId="1836dd8b24ddd450" providerId="LiveId" clId="{30C5BC53-5053-4C3F-85D3-AADD2D6ED08B}" dt="2022-08-24T12:53:43.139" v="87" actId="20577"/>
          <ac:spMkLst>
            <pc:docMk/>
            <pc:sldMk cId="3581727916" sldId="549"/>
            <ac:spMk id="7" creationId="{00000000-0000-0000-0000-000000000000}"/>
          </ac:spMkLst>
        </pc:spChg>
        <pc:spChg chg="mod">
          <ac:chgData name="Michael Heaney" userId="1836dd8b24ddd450" providerId="LiveId" clId="{30C5BC53-5053-4C3F-85D3-AADD2D6ED08B}" dt="2022-08-24T12:53:53.717" v="89" actId="20577"/>
          <ac:spMkLst>
            <pc:docMk/>
            <pc:sldMk cId="3581727916" sldId="549"/>
            <ac:spMk id="8" creationId="{00000000-0000-0000-0000-000000000000}"/>
          </ac:spMkLst>
        </pc:spChg>
        <pc:spChg chg="mod">
          <ac:chgData name="Michael Heaney" userId="1836dd8b24ddd450" providerId="LiveId" clId="{30C5BC53-5053-4C3F-85D3-AADD2D6ED08B}" dt="2022-08-24T12:53:45.857" v="88" actId="20577"/>
          <ac:spMkLst>
            <pc:docMk/>
            <pc:sldMk cId="3581727916" sldId="549"/>
            <ac:spMk id="9" creationId="{00000000-0000-0000-0000-000000000000}"/>
          </ac:spMkLst>
        </pc:spChg>
        <pc:spChg chg="mod">
          <ac:chgData name="Michael Heaney" userId="1836dd8b24ddd450" providerId="LiveId" clId="{30C5BC53-5053-4C3F-85D3-AADD2D6ED08B}" dt="2022-08-24T12:53:15.057" v="84" actId="20577"/>
          <ac:spMkLst>
            <pc:docMk/>
            <pc:sldMk cId="3581727916" sldId="549"/>
            <ac:spMk id="10" creationId="{00000000-0000-0000-0000-000000000000}"/>
          </ac:spMkLst>
        </pc:spChg>
        <pc:spChg chg="mod">
          <ac:chgData name="Michael Heaney" userId="1836dd8b24ddd450" providerId="LiveId" clId="{30C5BC53-5053-4C3F-85D3-AADD2D6ED08B}" dt="2022-08-24T12:53:19.533" v="85" actId="20577"/>
          <ac:spMkLst>
            <pc:docMk/>
            <pc:sldMk cId="3581727916" sldId="549"/>
            <ac:spMk id="11" creationId="{00000000-0000-0000-0000-000000000000}"/>
          </ac:spMkLst>
        </pc:spChg>
        <pc:spChg chg="mod">
          <ac:chgData name="Michael Heaney" userId="1836dd8b24ddd450" providerId="LiveId" clId="{30C5BC53-5053-4C3F-85D3-AADD2D6ED08B}" dt="2022-08-24T12:54:03.410" v="92" actId="20577"/>
          <ac:spMkLst>
            <pc:docMk/>
            <pc:sldMk cId="3581727916" sldId="549"/>
            <ac:spMk id="12" creationId="{00000000-0000-0000-0000-000000000000}"/>
          </ac:spMkLst>
        </pc:spChg>
        <pc:spChg chg="mod">
          <ac:chgData name="Michael Heaney" userId="1836dd8b24ddd450" providerId="LiveId" clId="{30C5BC53-5053-4C3F-85D3-AADD2D6ED08B}" dt="2022-08-24T12:53:59.385" v="91" actId="20577"/>
          <ac:spMkLst>
            <pc:docMk/>
            <pc:sldMk cId="3581727916" sldId="549"/>
            <ac:spMk id="13" creationId="{00000000-0000-0000-0000-000000000000}"/>
          </ac:spMkLst>
        </pc:spChg>
        <pc:spChg chg="mod">
          <ac:chgData name="Michael Heaney" userId="1836dd8b24ddd450" providerId="LiveId" clId="{30C5BC53-5053-4C3F-85D3-AADD2D6ED08B}" dt="2022-08-24T12:53:40.033" v="86" actId="20577"/>
          <ac:spMkLst>
            <pc:docMk/>
            <pc:sldMk cId="3581727916" sldId="549"/>
            <ac:spMk id="14" creationId="{00000000-0000-0000-0000-000000000000}"/>
          </ac:spMkLst>
        </pc:spChg>
      </pc:sldChg>
      <pc:sldChg chg="modSp mod">
        <pc:chgData name="Michael Heaney" userId="1836dd8b24ddd450" providerId="LiveId" clId="{30C5BC53-5053-4C3F-85D3-AADD2D6ED08B}" dt="2022-08-24T12:07:55.169" v="72" actId="20577"/>
        <pc:sldMkLst>
          <pc:docMk/>
          <pc:sldMk cId="2310399415" sldId="581"/>
        </pc:sldMkLst>
        <pc:spChg chg="mod">
          <ac:chgData name="Michael Heaney" userId="1836dd8b24ddd450" providerId="LiveId" clId="{30C5BC53-5053-4C3F-85D3-AADD2D6ED08B}" dt="2022-08-24T12:07:55.169" v="72" actId="20577"/>
          <ac:spMkLst>
            <pc:docMk/>
            <pc:sldMk cId="2310399415" sldId="581"/>
            <ac:spMk id="4" creationId="{E7165AD1-D3B4-4A30-A833-C85C3A9EDF71}"/>
          </ac:spMkLst>
        </pc:spChg>
      </pc:sldChg>
      <pc:sldChg chg="modSp mod">
        <pc:chgData name="Michael Heaney" userId="1836dd8b24ddd450" providerId="LiveId" clId="{30C5BC53-5053-4C3F-85D3-AADD2D6ED08B}" dt="2022-08-24T11:57:29.090" v="62" actId="20577"/>
        <pc:sldMkLst>
          <pc:docMk/>
          <pc:sldMk cId="2395566763" sldId="584"/>
        </pc:sldMkLst>
        <pc:spChg chg="mod">
          <ac:chgData name="Michael Heaney" userId="1836dd8b24ddd450" providerId="LiveId" clId="{30C5BC53-5053-4C3F-85D3-AADD2D6ED08B}" dt="2022-08-24T11:57:29.090" v="62" actId="20577"/>
          <ac:spMkLst>
            <pc:docMk/>
            <pc:sldMk cId="2395566763" sldId="584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C8472-FB5E-46A3-872C-3AF389DEC2DD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C60D09-E5E9-4813-A2D2-D6803EA32C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151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29B6DAD-8B64-4D13-A428-871DA4F87803}" type="datetimeFigureOut">
              <a:rPr lang="en-US" smtClean="0"/>
              <a:pPr/>
              <a:t>6/15/2023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71BAFA4-B3F2-45ED-A555-FB2F1A828F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cran.r-project.org/web/packages/ergm.count/ergm.count.pdf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743200"/>
            <a:ext cx="8763000" cy="365760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002060"/>
                </a:solidFill>
              </a:rPr>
              <a:t>Michael T. Heaney</a:t>
            </a:r>
          </a:p>
          <a:p>
            <a:r>
              <a:rPr lang="en-US" dirty="0">
                <a:solidFill>
                  <a:srgbClr val="002060"/>
                </a:solidFill>
              </a:rPr>
              <a:t>University of Glasgow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June 14, 2023</a:t>
            </a:r>
          </a:p>
          <a:p>
            <a:endParaRPr lang="en-US" b="0" dirty="0">
              <a:solidFill>
                <a:srgbClr val="002060"/>
              </a:solidFill>
            </a:endParaRPr>
          </a:p>
          <a:p>
            <a:r>
              <a:rPr lang="en-US" b="0" dirty="0">
                <a:solidFill>
                  <a:srgbClr val="002060"/>
                </a:solidFill>
              </a:rPr>
              <a:t>Lecture 06</a:t>
            </a:r>
          </a:p>
          <a:p>
            <a:endParaRPr lang="en-US" b="0" dirty="0">
              <a:solidFill>
                <a:srgbClr val="002060"/>
              </a:solidFill>
            </a:endParaRPr>
          </a:p>
          <a:p>
            <a:endParaRPr lang="en-US" b="0" dirty="0">
              <a:solidFill>
                <a:srgbClr val="002060"/>
              </a:solidFill>
            </a:endParaRPr>
          </a:p>
          <a:p>
            <a:endParaRPr lang="en-US" sz="1200" b="0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636"/>
            <a:ext cx="9144000" cy="1828800"/>
          </a:xfrm>
        </p:spPr>
        <p:txBody>
          <a:bodyPr>
            <a:normAutofit/>
          </a:bodyPr>
          <a:lstStyle/>
          <a:p>
            <a:r>
              <a:rPr lang="en-US" sz="4800" b="1" dirty="0"/>
              <a:t>Network Analysis</a:t>
            </a:r>
            <a:br>
              <a:rPr lang="en-US" dirty="0"/>
            </a:br>
            <a:r>
              <a:rPr lang="en-US" sz="3100" b="1" dirty="0"/>
              <a:t>Statistical Analysis of Social Network Data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What kind of theory behind ERGMs?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is not a single theory behind ERGMs in that they allow for the competitive test of multiple theories.  (Just as there is no single theory behind regression.)</a:t>
            </a:r>
          </a:p>
          <a:p>
            <a:r>
              <a:rPr lang="en-US" dirty="0"/>
              <a:t>Yet there is a network meta theory – or framework – that underlies ERGMs.  (Just as there is a meta theory behind regression which relates to independent social action.)</a:t>
            </a:r>
          </a:p>
        </p:txBody>
      </p:sp>
    </p:spTree>
    <p:extLst>
      <p:ext uri="{BB962C8B-B14F-4D97-AF65-F5344CB8AC3E}">
        <p14:creationId xmlns:p14="http://schemas.microsoft.com/office/powerpoint/2010/main" val="1336121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Meta Theory behind ERGMs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Social networks are </a:t>
            </a:r>
            <a:r>
              <a:rPr lang="en-US" b="1" dirty="0"/>
              <a:t>locally emergent</a:t>
            </a:r>
            <a:r>
              <a:rPr lang="en-US" dirty="0"/>
              <a:t> (e.g., preferential attachment)</a:t>
            </a:r>
          </a:p>
        </p:txBody>
      </p:sp>
    </p:spTree>
    <p:extLst>
      <p:ext uri="{BB962C8B-B14F-4D97-AF65-F5344CB8AC3E}">
        <p14:creationId xmlns:p14="http://schemas.microsoft.com/office/powerpoint/2010/main" val="3472178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Meta Theory behind ERGMs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Social networks are </a:t>
            </a:r>
            <a:r>
              <a:rPr lang="en-US" b="1" dirty="0"/>
              <a:t>locally emergent</a:t>
            </a:r>
            <a:r>
              <a:rPr lang="en-US" dirty="0"/>
              <a:t> (e.g., preferential attachment)</a:t>
            </a:r>
          </a:p>
          <a:p>
            <a:r>
              <a:rPr lang="en-US" dirty="0"/>
              <a:t>Tie formation depends both on the formation of other ties (i.e., </a:t>
            </a:r>
            <a:r>
              <a:rPr lang="en-US" b="1" dirty="0"/>
              <a:t>network dependence</a:t>
            </a:r>
            <a:r>
              <a:rPr lang="en-US" dirty="0"/>
              <a:t>) and on </a:t>
            </a:r>
            <a:r>
              <a:rPr lang="en-US" b="1" dirty="0"/>
              <a:t>attributes of actors, ties, and other exogenous factors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0346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Meta Theory behind ERGMs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Social networks are </a:t>
            </a:r>
            <a:r>
              <a:rPr lang="en-US" b="1" dirty="0"/>
              <a:t>locally emergent</a:t>
            </a:r>
            <a:r>
              <a:rPr lang="en-US" dirty="0"/>
              <a:t> (e.g., preferential attachment)</a:t>
            </a:r>
          </a:p>
          <a:p>
            <a:r>
              <a:rPr lang="en-US" dirty="0"/>
              <a:t>Tie formation depends both on the formation of other ties (i.e., </a:t>
            </a:r>
            <a:r>
              <a:rPr lang="en-US" b="1" dirty="0"/>
              <a:t>network dependence</a:t>
            </a:r>
            <a:r>
              <a:rPr lang="en-US" dirty="0"/>
              <a:t>) and on </a:t>
            </a:r>
            <a:r>
              <a:rPr lang="en-US" b="1" dirty="0"/>
              <a:t>attributes of actors, ties, and other exogenous factors</a:t>
            </a:r>
            <a:r>
              <a:rPr lang="en-US" dirty="0"/>
              <a:t>.</a:t>
            </a:r>
          </a:p>
          <a:p>
            <a:r>
              <a:rPr lang="en-US" dirty="0"/>
              <a:t>Patterns in networks are part of </a:t>
            </a:r>
            <a:r>
              <a:rPr lang="en-US" b="1" dirty="0"/>
              <a:t>ongoing social processes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904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Meta Theory behind ERGMs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Social networks are </a:t>
            </a:r>
            <a:r>
              <a:rPr lang="en-US" b="1" dirty="0"/>
              <a:t>locally emergent</a:t>
            </a:r>
            <a:r>
              <a:rPr lang="en-US" dirty="0"/>
              <a:t> (e.g., preferential attachment)</a:t>
            </a:r>
          </a:p>
          <a:p>
            <a:r>
              <a:rPr lang="en-US" dirty="0"/>
              <a:t>Tie formation depends both on the formation of other ties (i.e., </a:t>
            </a:r>
            <a:r>
              <a:rPr lang="en-US" b="1" dirty="0"/>
              <a:t>network dependence</a:t>
            </a:r>
            <a:r>
              <a:rPr lang="en-US" dirty="0"/>
              <a:t>) and on </a:t>
            </a:r>
            <a:r>
              <a:rPr lang="en-US" b="1" dirty="0"/>
              <a:t>attributes of actors, ties, and other exogenous factors</a:t>
            </a:r>
            <a:r>
              <a:rPr lang="en-US" dirty="0"/>
              <a:t>.</a:t>
            </a:r>
          </a:p>
          <a:p>
            <a:r>
              <a:rPr lang="en-US" dirty="0"/>
              <a:t>Patterns in networks are part of </a:t>
            </a:r>
            <a:r>
              <a:rPr lang="en-US" b="1" dirty="0"/>
              <a:t>ongoing social processes</a:t>
            </a:r>
            <a:r>
              <a:rPr lang="en-US" dirty="0"/>
              <a:t>.</a:t>
            </a:r>
          </a:p>
          <a:p>
            <a:r>
              <a:rPr lang="en-US" b="1" dirty="0"/>
              <a:t>Multiple processes </a:t>
            </a:r>
            <a:r>
              <a:rPr lang="en-US" dirty="0"/>
              <a:t>can operate simultaneously (e.g., </a:t>
            </a:r>
            <a:r>
              <a:rPr lang="en-US" dirty="0" err="1"/>
              <a:t>homophily</a:t>
            </a:r>
            <a:r>
              <a:rPr lang="en-US" dirty="0"/>
              <a:t> and triadic closure).</a:t>
            </a:r>
          </a:p>
        </p:txBody>
      </p:sp>
    </p:spTree>
    <p:extLst>
      <p:ext uri="{BB962C8B-B14F-4D97-AF65-F5344CB8AC3E}">
        <p14:creationId xmlns:p14="http://schemas.microsoft.com/office/powerpoint/2010/main" val="762786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Meta Theory behind ERGMs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308848" cy="5026152"/>
          </a:xfrm>
        </p:spPr>
        <p:txBody>
          <a:bodyPr>
            <a:normAutofit/>
          </a:bodyPr>
          <a:lstStyle/>
          <a:p>
            <a:r>
              <a:rPr lang="en-US" dirty="0"/>
              <a:t>Social networks are </a:t>
            </a:r>
            <a:r>
              <a:rPr lang="en-US" b="1" dirty="0"/>
              <a:t>locally emergent</a:t>
            </a:r>
            <a:r>
              <a:rPr lang="en-US" dirty="0"/>
              <a:t> (e.g., preferential attachment)</a:t>
            </a:r>
          </a:p>
          <a:p>
            <a:r>
              <a:rPr lang="en-US" dirty="0"/>
              <a:t>Tie formation depends both on the formation of other ties (i.e., </a:t>
            </a:r>
            <a:r>
              <a:rPr lang="en-US" b="1" dirty="0"/>
              <a:t>network dependence</a:t>
            </a:r>
            <a:r>
              <a:rPr lang="en-US" dirty="0"/>
              <a:t>) and on </a:t>
            </a:r>
            <a:r>
              <a:rPr lang="en-US" b="1" dirty="0"/>
              <a:t>attributes of actors, ties, and other exogenous factors</a:t>
            </a:r>
            <a:r>
              <a:rPr lang="en-US" dirty="0"/>
              <a:t>.</a:t>
            </a:r>
          </a:p>
          <a:p>
            <a:r>
              <a:rPr lang="en-US" dirty="0"/>
              <a:t>Patterns in networks are part of </a:t>
            </a:r>
            <a:r>
              <a:rPr lang="en-US" b="1" dirty="0"/>
              <a:t>ongoing social processes</a:t>
            </a:r>
            <a:r>
              <a:rPr lang="en-US" dirty="0"/>
              <a:t>.</a:t>
            </a:r>
          </a:p>
          <a:p>
            <a:r>
              <a:rPr lang="en-US" b="1" dirty="0"/>
              <a:t>Multiple processes </a:t>
            </a:r>
            <a:r>
              <a:rPr lang="en-US" dirty="0"/>
              <a:t>can operate simultaneously (e.g., </a:t>
            </a:r>
            <a:r>
              <a:rPr lang="en-US" dirty="0" err="1"/>
              <a:t>homophily</a:t>
            </a:r>
            <a:r>
              <a:rPr lang="en-US" dirty="0"/>
              <a:t> and triadic closure).</a:t>
            </a:r>
          </a:p>
          <a:p>
            <a:r>
              <a:rPr lang="en-US" dirty="0"/>
              <a:t>Networks are both </a:t>
            </a:r>
            <a:r>
              <a:rPr lang="en-US" b="1" dirty="0"/>
              <a:t>structured</a:t>
            </a:r>
            <a:r>
              <a:rPr lang="en-US" dirty="0"/>
              <a:t> and </a:t>
            </a:r>
            <a:r>
              <a:rPr lang="en-US" b="1" dirty="0"/>
              <a:t>stochastic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3487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Network Configurations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network configuration is a possible </a:t>
            </a:r>
            <a:r>
              <a:rPr lang="en-US" dirty="0" err="1"/>
              <a:t>subgraph</a:t>
            </a:r>
            <a:r>
              <a:rPr lang="en-US" dirty="0"/>
              <a:t> that may represent a local regularity in a social network structure.</a:t>
            </a:r>
          </a:p>
        </p:txBody>
      </p:sp>
    </p:spTree>
    <p:extLst>
      <p:ext uri="{BB962C8B-B14F-4D97-AF65-F5344CB8AC3E}">
        <p14:creationId xmlns:p14="http://schemas.microsoft.com/office/powerpoint/2010/main" val="2308694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Some Common Network Configurations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7114" y="1272680"/>
            <a:ext cx="5219286" cy="51281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Reciprocity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Transitive closure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Activity /</a:t>
            </a:r>
          </a:p>
          <a:p>
            <a:pPr marL="0" indent="0">
              <a:buNone/>
            </a:pPr>
            <a:r>
              <a:rPr lang="en-US" dirty="0"/>
              <a:t>   Out two-star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Popularity /</a:t>
            </a:r>
          </a:p>
          <a:p>
            <a:pPr marL="0" indent="0">
              <a:buNone/>
            </a:pPr>
            <a:r>
              <a:rPr lang="en-US" dirty="0"/>
              <a:t>    in two-star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Homophily</a:t>
            </a:r>
          </a:p>
          <a:p>
            <a:endParaRPr lang="en-US" dirty="0"/>
          </a:p>
          <a:p>
            <a:r>
              <a:rPr lang="en-US" dirty="0"/>
              <a:t>Heterophily</a:t>
            </a:r>
          </a:p>
        </p:txBody>
      </p:sp>
      <p:sp>
        <p:nvSpPr>
          <p:cNvPr id="11" name="Oval 10"/>
          <p:cNvSpPr/>
          <p:nvPr/>
        </p:nvSpPr>
        <p:spPr>
          <a:xfrm>
            <a:off x="3611452" y="143200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47937" y="142436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479939" y="243075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492752" y="184267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611452" y="214595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471737" y="336101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509655" y="293932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669940" y="308306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423063" y="402473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391123" y="458778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647130" y="4207763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3647546" y="519295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4232901" y="5204785"/>
            <a:ext cx="131618" cy="152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904843" y="5204785"/>
            <a:ext cx="131618" cy="152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3769069" y="1512649"/>
            <a:ext cx="762000" cy="20782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752693" y="1904259"/>
            <a:ext cx="784318" cy="3271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15" idx="4"/>
            <a:endCxn id="14" idx="0"/>
          </p:cNvCxnSpPr>
          <p:nvPr/>
        </p:nvCxnSpPr>
        <p:spPr>
          <a:xfrm flipH="1">
            <a:off x="4556139" y="1995075"/>
            <a:ext cx="12813" cy="4356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714945" y="2250683"/>
            <a:ext cx="784318" cy="2509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816049" y="3035765"/>
            <a:ext cx="756609" cy="985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cxnSpLocks/>
          </p:cNvCxnSpPr>
          <p:nvPr/>
        </p:nvCxnSpPr>
        <p:spPr>
          <a:xfrm>
            <a:off x="3799530" y="3231486"/>
            <a:ext cx="680409" cy="1747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3791146" y="4107377"/>
            <a:ext cx="658091" cy="152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H="1" flipV="1">
            <a:off x="3778059" y="4360163"/>
            <a:ext cx="623455" cy="24938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368061" y="5280985"/>
            <a:ext cx="554182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67400" y="3426436"/>
            <a:ext cx="533704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6"/>
              </a:buClr>
              <a:buFont typeface="Arial" panose="020B0604020202020204" pitchFamily="34" charset="0"/>
              <a:buChar char="•"/>
            </a:pPr>
            <a:r>
              <a:rPr lang="en-US" sz="2500" dirty="0"/>
              <a:t>Arc / Density</a:t>
            </a:r>
          </a:p>
        </p:txBody>
      </p:sp>
      <p:sp>
        <p:nvSpPr>
          <p:cNvPr id="32" name="Oval 31"/>
          <p:cNvSpPr/>
          <p:nvPr/>
        </p:nvSpPr>
        <p:spPr>
          <a:xfrm>
            <a:off x="6322074" y="448855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7174909" y="448855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endCxn id="34" idx="2"/>
          </p:cNvCxnSpPr>
          <p:nvPr/>
        </p:nvCxnSpPr>
        <p:spPr>
          <a:xfrm flipV="1">
            <a:off x="6471790" y="4564750"/>
            <a:ext cx="703119" cy="938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867400" y="1750875"/>
            <a:ext cx="296875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500" dirty="0"/>
              <a:t>Two-path</a:t>
            </a:r>
          </a:p>
        </p:txBody>
      </p:sp>
      <p:sp>
        <p:nvSpPr>
          <p:cNvPr id="46" name="Oval 45"/>
          <p:cNvSpPr/>
          <p:nvPr/>
        </p:nvSpPr>
        <p:spPr>
          <a:xfrm>
            <a:off x="6324600" y="271603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7020834" y="303529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7217263" y="256578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6483928" y="2654803"/>
            <a:ext cx="756609" cy="9851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6435085" y="2842338"/>
            <a:ext cx="623455" cy="24938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6A1DD284-2CD8-CE35-3772-9520BF9FF5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697" y="3346697"/>
            <a:ext cx="164606" cy="16460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37CFA01-A390-2E79-15F6-4E876D7277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5265" y="5928757"/>
            <a:ext cx="164606" cy="1646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2F1C650-9693-4F14-4F75-C8E118455C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2432" y="5921077"/>
            <a:ext cx="146317" cy="16460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624E4FE-975B-FDD8-4AE2-600729FF89DB}"/>
              </a:ext>
            </a:extLst>
          </p:cNvPr>
          <p:cNvSpPr/>
          <p:nvPr/>
        </p:nvSpPr>
        <p:spPr>
          <a:xfrm>
            <a:off x="4839034" y="5934860"/>
            <a:ext cx="131618" cy="152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04330B12-8AE1-AB1B-0AF5-B3E82138C4B0}"/>
              </a:ext>
            </a:extLst>
          </p:cNvPr>
          <p:cNvCxnSpPr/>
          <p:nvPr/>
        </p:nvCxnSpPr>
        <p:spPr>
          <a:xfrm>
            <a:off x="3822340" y="6004957"/>
            <a:ext cx="554182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946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Triadic Structures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2" y="1524000"/>
            <a:ext cx="8504238" cy="4260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3117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Some Configurations in Multiplex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Co-occurrence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Entrainment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Reciprocity</a:t>
            </a:r>
          </a:p>
        </p:txBody>
      </p:sp>
      <p:sp>
        <p:nvSpPr>
          <p:cNvPr id="4" name="Oval 3"/>
          <p:cNvSpPr/>
          <p:nvPr/>
        </p:nvSpPr>
        <p:spPr>
          <a:xfrm>
            <a:off x="2286000" y="2286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3685309" y="2286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6" name="Oval 5"/>
          <p:cNvSpPr/>
          <p:nvPr/>
        </p:nvSpPr>
        <p:spPr>
          <a:xfrm>
            <a:off x="3827318" y="3810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7" name="Oval 6"/>
          <p:cNvSpPr/>
          <p:nvPr/>
        </p:nvSpPr>
        <p:spPr>
          <a:xfrm>
            <a:off x="2296391" y="38100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8" name="Oval 7"/>
          <p:cNvSpPr/>
          <p:nvPr/>
        </p:nvSpPr>
        <p:spPr>
          <a:xfrm>
            <a:off x="3827318" y="5358245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2286000" y="5410200"/>
            <a:ext cx="3810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cxnSp>
        <p:nvCxnSpPr>
          <p:cNvPr id="11" name="Straight Connector 10"/>
          <p:cNvCxnSpPr>
            <a:stCxn id="4" idx="0"/>
            <a:endCxn id="5" idx="0"/>
          </p:cNvCxnSpPr>
          <p:nvPr/>
        </p:nvCxnSpPr>
        <p:spPr>
          <a:xfrm>
            <a:off x="2476500" y="2286000"/>
            <a:ext cx="1399309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4"/>
            <a:endCxn id="5" idx="4"/>
          </p:cNvCxnSpPr>
          <p:nvPr/>
        </p:nvCxnSpPr>
        <p:spPr>
          <a:xfrm>
            <a:off x="2476500" y="2667000"/>
            <a:ext cx="1399309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0"/>
          </p:cNvCxnSpPr>
          <p:nvPr/>
        </p:nvCxnSpPr>
        <p:spPr>
          <a:xfrm>
            <a:off x="2486891" y="3810000"/>
            <a:ext cx="1433945" cy="0"/>
          </a:xfrm>
          <a:prstGeom prst="straightConnector1">
            <a:avLst/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4"/>
          </p:cNvCxnSpPr>
          <p:nvPr/>
        </p:nvCxnSpPr>
        <p:spPr>
          <a:xfrm>
            <a:off x="2486891" y="4191000"/>
            <a:ext cx="1388918" cy="0"/>
          </a:xfrm>
          <a:prstGeom prst="straightConnector1">
            <a:avLst/>
          </a:prstGeom>
          <a:ln w="2540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0"/>
            <a:endCxn id="8" idx="1"/>
          </p:cNvCxnSpPr>
          <p:nvPr/>
        </p:nvCxnSpPr>
        <p:spPr>
          <a:xfrm>
            <a:off x="2476500" y="5410200"/>
            <a:ext cx="1406614" cy="3841"/>
          </a:xfrm>
          <a:prstGeom prst="straightConnector1">
            <a:avLst/>
          </a:prstGeom>
          <a:ln w="254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644298" y="5672850"/>
            <a:ext cx="1205723" cy="55796"/>
          </a:xfrm>
          <a:prstGeom prst="straightConnector1">
            <a:avLst/>
          </a:prstGeom>
          <a:ln w="25400">
            <a:solidFill>
              <a:srgbClr val="00206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259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Exponential Random Graph Models (ERGMs)</a:t>
            </a:r>
          </a:p>
        </p:txBody>
      </p:sp>
    </p:spTree>
    <p:extLst>
      <p:ext uri="{BB962C8B-B14F-4D97-AF65-F5344CB8AC3E}">
        <p14:creationId xmlns:p14="http://schemas.microsoft.com/office/powerpoint/2010/main" val="21631187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Some Configurations in Two-Mode Networks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17072"/>
            <a:ext cx="8503920" cy="4572000"/>
          </a:xfrm>
        </p:spPr>
        <p:txBody>
          <a:bodyPr/>
          <a:lstStyle/>
          <a:p>
            <a:r>
              <a:rPr lang="en-US" dirty="0"/>
              <a:t>2 B1 Stars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 B2 Stars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Four Cycle</a:t>
            </a:r>
          </a:p>
        </p:txBody>
      </p:sp>
      <p:sp>
        <p:nvSpPr>
          <p:cNvPr id="5" name="Oval 4"/>
          <p:cNvSpPr/>
          <p:nvPr/>
        </p:nvSpPr>
        <p:spPr>
          <a:xfrm>
            <a:off x="2438400" y="2244436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6" name="Oval 5"/>
          <p:cNvSpPr/>
          <p:nvPr/>
        </p:nvSpPr>
        <p:spPr>
          <a:xfrm>
            <a:off x="4724400" y="5264727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7" name="Oval 6"/>
          <p:cNvSpPr/>
          <p:nvPr/>
        </p:nvSpPr>
        <p:spPr>
          <a:xfrm>
            <a:off x="4114800" y="3546764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2438400" y="5264727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" name="Oval 8"/>
          <p:cNvSpPr/>
          <p:nvPr/>
        </p:nvSpPr>
        <p:spPr>
          <a:xfrm>
            <a:off x="4114800" y="41148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429000" y="1981200"/>
            <a:ext cx="304800" cy="26323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429000" y="2667000"/>
            <a:ext cx="304800" cy="26323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560618" y="5867400"/>
            <a:ext cx="304800" cy="26323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532909" y="4999955"/>
            <a:ext cx="304800" cy="26323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438400" y="3851564"/>
            <a:ext cx="304800" cy="26323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cxnSp>
        <p:nvCxnSpPr>
          <p:cNvPr id="16" name="Straight Connector 15"/>
          <p:cNvCxnSpPr>
            <a:stCxn id="5" idx="6"/>
          </p:cNvCxnSpPr>
          <p:nvPr/>
        </p:nvCxnSpPr>
        <p:spPr>
          <a:xfrm flipV="1">
            <a:off x="2743200" y="2244436"/>
            <a:ext cx="685800" cy="152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5" idx="5"/>
            <a:endCxn id="11" idx="1"/>
          </p:cNvCxnSpPr>
          <p:nvPr/>
        </p:nvCxnSpPr>
        <p:spPr>
          <a:xfrm>
            <a:off x="2698563" y="2504599"/>
            <a:ext cx="730437" cy="29401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7" idx="2"/>
          </p:cNvCxnSpPr>
          <p:nvPr/>
        </p:nvCxnSpPr>
        <p:spPr>
          <a:xfrm flipV="1">
            <a:off x="2743200" y="3699164"/>
            <a:ext cx="1371600" cy="28401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3"/>
            <a:endCxn id="9" idx="2"/>
          </p:cNvCxnSpPr>
          <p:nvPr/>
        </p:nvCxnSpPr>
        <p:spPr>
          <a:xfrm>
            <a:off x="2743200" y="3983182"/>
            <a:ext cx="1371600" cy="28401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8" idx="7"/>
            <a:endCxn id="13" idx="1"/>
          </p:cNvCxnSpPr>
          <p:nvPr/>
        </p:nvCxnSpPr>
        <p:spPr>
          <a:xfrm flipV="1">
            <a:off x="2698563" y="5131573"/>
            <a:ext cx="834346" cy="17779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5"/>
          </p:cNvCxnSpPr>
          <p:nvPr/>
        </p:nvCxnSpPr>
        <p:spPr>
          <a:xfrm>
            <a:off x="2698563" y="5524890"/>
            <a:ext cx="834346" cy="4741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3" idx="3"/>
            <a:endCxn id="6" idx="2"/>
          </p:cNvCxnSpPr>
          <p:nvPr/>
        </p:nvCxnSpPr>
        <p:spPr>
          <a:xfrm>
            <a:off x="3837709" y="5131573"/>
            <a:ext cx="886691" cy="28555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2" idx="3"/>
            <a:endCxn id="6" idx="3"/>
          </p:cNvCxnSpPr>
          <p:nvPr/>
        </p:nvCxnSpPr>
        <p:spPr>
          <a:xfrm flipV="1">
            <a:off x="3865418" y="5524890"/>
            <a:ext cx="903619" cy="47412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727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Types of Network Dependence</a:t>
            </a:r>
          </a:p>
        </p:txBody>
      </p:sp>
    </p:spTree>
    <p:extLst>
      <p:ext uri="{BB962C8B-B14F-4D97-AF65-F5344CB8AC3E}">
        <p14:creationId xmlns:p14="http://schemas.microsoft.com/office/powerpoint/2010/main" val="2635975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Types of Network 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Bernoulli Independence (ties are independent)</a:t>
            </a:r>
          </a:p>
        </p:txBody>
      </p:sp>
    </p:spTree>
    <p:extLst>
      <p:ext uri="{BB962C8B-B14F-4D97-AF65-F5344CB8AC3E}">
        <p14:creationId xmlns:p14="http://schemas.microsoft.com/office/powerpoint/2010/main" val="21428349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Types of Network 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Bernoulli Independence (ties are independent)</a:t>
            </a:r>
          </a:p>
          <a:p>
            <a:r>
              <a:rPr lang="en-US" dirty="0"/>
              <a:t>Dyadic Dependence (e.g., reciprocity)</a:t>
            </a:r>
          </a:p>
        </p:txBody>
      </p:sp>
    </p:spTree>
    <p:extLst>
      <p:ext uri="{BB962C8B-B14F-4D97-AF65-F5344CB8AC3E}">
        <p14:creationId xmlns:p14="http://schemas.microsoft.com/office/powerpoint/2010/main" val="3481274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Types of Network 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Bernoulli Independence (ties are independent)</a:t>
            </a:r>
          </a:p>
          <a:p>
            <a:r>
              <a:rPr lang="en-US" dirty="0"/>
              <a:t>Dyadic Dependence (e.g., reciprocity)</a:t>
            </a:r>
          </a:p>
          <a:p>
            <a:r>
              <a:rPr lang="en-US" dirty="0"/>
              <a:t>Markov Dependence – Nodes are dependent if they share a tie.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9409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Types of Network 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Bernoulli Independence (ties are independent)</a:t>
            </a:r>
          </a:p>
          <a:p>
            <a:r>
              <a:rPr lang="en-US" dirty="0"/>
              <a:t>Dyadic Dependence (e.g., reciprocity)</a:t>
            </a:r>
          </a:p>
          <a:p>
            <a:r>
              <a:rPr lang="en-US" dirty="0"/>
              <a:t>Markov Dependence – Nodes are dependent if they share a tie.</a:t>
            </a:r>
          </a:p>
          <a:p>
            <a:r>
              <a:rPr lang="en-US" dirty="0"/>
              <a:t>Social Circuit Dependence (e.g., 4-cycles)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13364" y="436588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37957" y="461370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84075" y="403185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8875" y="430691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4" idx="7"/>
            <a:endCxn id="6" idx="3"/>
          </p:cNvCxnSpPr>
          <p:nvPr/>
        </p:nvCxnSpPr>
        <p:spPr>
          <a:xfrm flipV="1">
            <a:off x="3143446" y="4161934"/>
            <a:ext cx="162947" cy="2262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3147184" y="4494404"/>
            <a:ext cx="216282" cy="195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5"/>
          </p:cNvCxnSpPr>
          <p:nvPr/>
        </p:nvCxnSpPr>
        <p:spPr>
          <a:xfrm>
            <a:off x="3414157" y="4161934"/>
            <a:ext cx="209354" cy="14854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9B87222-FFBC-4140-9044-12CFB79865DC}"/>
              </a:ext>
            </a:extLst>
          </p:cNvPr>
          <p:cNvCxnSpPr>
            <a:cxnSpLocks/>
          </p:cNvCxnSpPr>
          <p:nvPr/>
        </p:nvCxnSpPr>
        <p:spPr>
          <a:xfrm flipV="1">
            <a:off x="3481111" y="4447100"/>
            <a:ext cx="142400" cy="1870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918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Types of Network Dependence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Bernoulli Independence (ties are independent)</a:t>
            </a:r>
          </a:p>
          <a:p>
            <a:r>
              <a:rPr lang="en-US" dirty="0"/>
              <a:t>Dyadic Dependence (e.g., reciprocity)</a:t>
            </a:r>
          </a:p>
          <a:p>
            <a:r>
              <a:rPr lang="en-US" dirty="0"/>
              <a:t>Markov Dependence – Nodes are dependent if they share a tie.</a:t>
            </a:r>
          </a:p>
          <a:p>
            <a:r>
              <a:rPr lang="en-US" dirty="0"/>
              <a:t>Social Circuit Dependence (e.g., 4-cycles)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Higher-order dependence (e.g., geometrically weighted dependence)</a:t>
            </a:r>
          </a:p>
        </p:txBody>
      </p:sp>
      <p:sp>
        <p:nvSpPr>
          <p:cNvPr id="4" name="Oval 3"/>
          <p:cNvSpPr/>
          <p:nvPr/>
        </p:nvSpPr>
        <p:spPr>
          <a:xfrm>
            <a:off x="3013364" y="4365885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37957" y="4613704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84075" y="4031852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578875" y="4306916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4" idx="7"/>
            <a:endCxn id="6" idx="3"/>
          </p:cNvCxnSpPr>
          <p:nvPr/>
        </p:nvCxnSpPr>
        <p:spPr>
          <a:xfrm flipV="1">
            <a:off x="3143446" y="4161934"/>
            <a:ext cx="162947" cy="22626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3147184" y="4494404"/>
            <a:ext cx="216282" cy="1955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6" idx="5"/>
          </p:cNvCxnSpPr>
          <p:nvPr/>
        </p:nvCxnSpPr>
        <p:spPr>
          <a:xfrm>
            <a:off x="3414157" y="4161934"/>
            <a:ext cx="209354" cy="14854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9B87222-FFBC-4140-9044-12CFB79865DC}"/>
              </a:ext>
            </a:extLst>
          </p:cNvPr>
          <p:cNvCxnSpPr>
            <a:cxnSpLocks/>
          </p:cNvCxnSpPr>
          <p:nvPr/>
        </p:nvCxnSpPr>
        <p:spPr>
          <a:xfrm flipV="1">
            <a:off x="3481111" y="4447100"/>
            <a:ext cx="142400" cy="18700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8986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Overview of Specification Process</a:t>
            </a:r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7" y="1600200"/>
            <a:ext cx="9024289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74984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Problem of Network Statistics</a:t>
            </a:r>
          </a:p>
        </p:txBody>
      </p:sp>
    </p:spTree>
    <p:extLst>
      <p:ext uri="{BB962C8B-B14F-4D97-AF65-F5344CB8AC3E}">
        <p14:creationId xmlns:p14="http://schemas.microsoft.com/office/powerpoint/2010/main" val="17543425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Problem of Network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observe one instantiation of a network, but there are many possible instantiation of a network.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23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Exponential Random Graph Models (ERGMs)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165AD1-D3B4-4A30-A833-C85C3A9EDF71}"/>
              </a:ext>
            </a:extLst>
          </p:cNvPr>
          <p:cNvSpPr txBox="1"/>
          <p:nvPr/>
        </p:nvSpPr>
        <p:spPr>
          <a:xfrm>
            <a:off x="301752" y="1447801"/>
            <a:ext cx="8534400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/>
              <a:t>This lecture draws heavily on:</a:t>
            </a:r>
          </a:p>
          <a:p>
            <a:endParaRPr lang="en-US" sz="2800" dirty="0"/>
          </a:p>
          <a:p>
            <a:r>
              <a:rPr lang="en-US" sz="2800" dirty="0"/>
              <a:t>Dean Lusher, Johan Koskinen, and Garry Robins.  2013.  </a:t>
            </a:r>
            <a:r>
              <a:rPr lang="en-US" sz="2800" i="1" dirty="0"/>
              <a:t>Exponential Random Graph Models for Social Networks: Theory, Methods, and Applications</a:t>
            </a:r>
            <a:r>
              <a:rPr lang="en-US" sz="2800" dirty="0"/>
              <a:t>.  New York: Cambridge University Press.</a:t>
            </a:r>
          </a:p>
          <a:p>
            <a:endParaRPr lang="en-US" sz="2800" dirty="0"/>
          </a:p>
          <a:p>
            <a:r>
              <a:rPr lang="en-US" sz="2800" dirty="0"/>
              <a:t>Skyler J. Cranmer, Bruce A. Desmarais, and Jason W. Morgan.  2021.  </a:t>
            </a:r>
            <a:r>
              <a:rPr lang="en-US" sz="2800" i="1" dirty="0"/>
              <a:t>Inferential Network Analysis</a:t>
            </a:r>
            <a:r>
              <a:rPr lang="en-US" sz="2800" dirty="0"/>
              <a:t>.  New York: Cambridge University Press.</a:t>
            </a:r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3994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Problem of Network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observe one instantiation of a network, but there are many possible instantiation of a network.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a directed graph, there are 2</a:t>
            </a:r>
            <a:r>
              <a:rPr lang="en-US" baseline="30000" dirty="0"/>
              <a:t>n(n-1) </a:t>
            </a:r>
            <a:r>
              <a:rPr lang="en-US" dirty="0"/>
              <a:t>possible instantiations of the network, which is a VERY large number.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08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Problem of Network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4400" cy="472135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 observe one instantiation of a network, but there are many possible instantiation of a network.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a directed graph, there are 2</a:t>
            </a:r>
            <a:r>
              <a:rPr lang="en-US" baseline="30000" dirty="0"/>
              <a:t>n(n-1) </a:t>
            </a:r>
            <a:r>
              <a:rPr lang="en-US" dirty="0"/>
              <a:t>possible instantiations of the network, which is a VERY large number.</a:t>
            </a:r>
          </a:p>
          <a:p>
            <a:endParaRPr lang="en-US" dirty="0"/>
          </a:p>
          <a:p>
            <a:r>
              <a:rPr lang="en-US" dirty="0"/>
              <a:t>Since it is generally beyond our computing capacity to consider all possible graphs, we take a sample random graphs (our “sample space”), which provides a baseline distribution for our analysis.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913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Statistical Task of an ERGM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ERGM tries to find a distribution of random graphs that, on average, have similar properties to our observed network in terms of nodes, links, reciprocity, transitivity, etc.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5740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The Statistical Task of an ERGM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ERGM tries to find a distribution of random graphs that, on average, have similar properties to our observed network in terms of nodes, links, reciprocity, transitivity, etc.</a:t>
            </a:r>
          </a:p>
          <a:p>
            <a:r>
              <a:rPr lang="en-US" dirty="0"/>
              <a:t>ERGM tries to find estimates such that simulations from the network are not extremely different from our observed network.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8957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Logistic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4800" y="1524000"/>
                <a:ext cx="8503920" cy="45720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b="0" i="1" baseline="-25000" smtClean="0">
                                  <a:latin typeface="Cambria Math"/>
                                </a:rPr>
                                <m:t>𝑖𝑗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=1 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US" b="0" i="1" dirty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i="1" dirty="0">
                    <a:latin typeface="Cambria Math"/>
                    <a:ea typeface="Cambria Math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𝑒𝑥𝑝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{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i="1" baseline="-25000">
                            <a:latin typeface="Cambria Math"/>
                            <a:ea typeface="Cambria Math"/>
                          </a:rPr>
                          <m:t>1 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𝑋</m:t>
                        </m:r>
                        <m:r>
                          <a:rPr lang="en-US" i="1" baseline="-25000">
                            <a:latin typeface="Cambria Math"/>
                            <a:ea typeface="Cambria Math"/>
                          </a:rPr>
                          <m:t>𝑖𝑗</m:t>
                        </m:r>
                        <m:r>
                          <a:rPr lang="en-US" i="1" baseline="-25000">
                            <a:latin typeface="Cambria Math"/>
                            <a:ea typeface="Cambria Math"/>
                          </a:rPr>
                          <m:t>,1+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i="1" baseline="-25000">
                            <a:latin typeface="Cambria Math"/>
                            <a:ea typeface="Cambria Math"/>
                          </a:rPr>
                          <m:t>2 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𝑋</m:t>
                        </m:r>
                        <m:r>
                          <a:rPr lang="en-US" i="1" baseline="-25000">
                            <a:latin typeface="Cambria Math"/>
                            <a:ea typeface="Cambria Math"/>
                          </a:rPr>
                          <m:t>𝑖𝑗</m:t>
                        </m:r>
                        <m:r>
                          <a:rPr lang="en-US" i="1" baseline="-25000">
                            <a:latin typeface="Cambria Math"/>
                            <a:ea typeface="Cambria Math"/>
                          </a:rPr>
                          <m:t>,1+. . .+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i="1" baseline="-25000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i="1" baseline="-2500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𝑋</m:t>
                        </m:r>
                        <m:r>
                          <a:rPr lang="en-US" i="1" baseline="-25000">
                            <a:latin typeface="Cambria Math"/>
                            <a:ea typeface="Cambria Math"/>
                          </a:rPr>
                          <m:t>𝑖𝑗</m:t>
                        </m:r>
                        <m:r>
                          <a:rPr lang="en-US" i="1" baseline="-2500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 baseline="-25000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}</m:t>
                        </m:r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a:rPr lang="en-US">
                                <a:latin typeface="Cambria Math"/>
                                <a:ea typeface="Cambria Math"/>
                              </a:rPr>
                              <m:t>1</m:t>
                            </m:r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+</m:t>
                            </m:r>
                            <m:r>
                              <a:rPr lang="en-US" i="1" baseline="-25000">
                                <a:latin typeface="Cambria Math"/>
                                <a:ea typeface="Cambria Math"/>
                              </a:rPr>
                              <m:t> </m:t>
                            </m:r>
                          </m:e>
                        </m:nary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ea typeface="Cambria Math"/>
                          </a:rPr>
                          <m:t>exp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⁡{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i="1" baseline="-25000">
                            <a:latin typeface="Cambria Math"/>
                            <a:ea typeface="Cambria Math"/>
                          </a:rPr>
                          <m:t>1 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𝑋</m:t>
                        </m:r>
                        <m:r>
                          <a:rPr lang="en-US" i="1" baseline="-25000">
                            <a:latin typeface="Cambria Math"/>
                            <a:ea typeface="Cambria Math"/>
                          </a:rPr>
                          <m:t>𝑖𝑗</m:t>
                        </m:r>
                        <m:r>
                          <a:rPr lang="en-US" i="1" baseline="-25000">
                            <a:latin typeface="Cambria Math"/>
                            <a:ea typeface="Cambria Math"/>
                          </a:rPr>
                          <m:t>,1+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i="1" baseline="-25000">
                            <a:latin typeface="Cambria Math"/>
                            <a:ea typeface="Cambria Math"/>
                          </a:rPr>
                          <m:t>2 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𝑋</m:t>
                        </m:r>
                        <m:r>
                          <a:rPr lang="en-US" i="1" baseline="-25000">
                            <a:latin typeface="Cambria Math"/>
                            <a:ea typeface="Cambria Math"/>
                          </a:rPr>
                          <m:t>𝑖𝑗</m:t>
                        </m:r>
                        <m:r>
                          <a:rPr lang="en-US" i="1" baseline="-25000">
                            <a:latin typeface="Cambria Math"/>
                            <a:ea typeface="Cambria Math"/>
                          </a:rPr>
                          <m:t>,1+. . .+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i="1" baseline="-25000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i="1" baseline="-2500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𝑋</m:t>
                        </m:r>
                        <m:r>
                          <a:rPr lang="en-US" i="1" baseline="-25000">
                            <a:latin typeface="Cambria Math"/>
                            <a:ea typeface="Cambria Math"/>
                          </a:rPr>
                          <m:t>𝑖𝑗</m:t>
                        </m:r>
                        <m:r>
                          <a:rPr lang="en-US" i="1" baseline="-2500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i="1" baseline="-25000">
                            <a:latin typeface="Cambria Math"/>
                            <a:ea typeface="Cambria Math"/>
                          </a:rPr>
                          <m:t>𝑘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}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log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endChr m:val="|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𝑋</m:t>
                                </m:r>
                                <m:r>
                                  <a:rPr lang="en-US" i="1" baseline="-25000">
                                    <a:latin typeface="Cambria Math"/>
                                  </a:rPr>
                                  <m:t>𝑖𝑗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=1 </m:t>
                                </m:r>
                              </m:e>
                            </m:d>
                          </m:e>
                        </m:func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i="1" dirty="0">
                            <a:latin typeface="Cambria Math"/>
                            <a:ea typeface="Cambria Math"/>
                          </a:rPr>
                          <m:t> </m:t>
                        </m:r>
                      </m:num>
                      <m:den>
                        <m:func>
                          <m:func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Pr</m:t>
                            </m:r>
                          </m:fName>
                          <m:e>
                            <m:d>
                              <m:dPr>
                                <m:endChr m:val="|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𝑋</m:t>
                                </m:r>
                                <m:r>
                                  <a:rPr lang="en-US" i="1" baseline="-25000">
                                    <a:latin typeface="Cambria Math"/>
                                  </a:rPr>
                                  <m:t>𝑖𝑗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0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 </m:t>
                                </m:r>
                              </m:e>
                            </m:d>
                          </m:e>
                        </m:func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i="1" dirty="0">
                            <a:latin typeface="Cambria Math"/>
                            <a:ea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b="0" i="1" baseline="-25000" smtClean="0">
                        <a:latin typeface="Cambria Math"/>
                        <a:ea typeface="Cambria Math"/>
                      </a:rPr>
                      <m:t>0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i="1" baseline="-25000">
                        <a:latin typeface="Cambria Math"/>
                        <a:ea typeface="Cambria Math"/>
                      </a:rPr>
                      <m:t>1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𝑤</m:t>
                    </m:r>
                    <m:r>
                      <a:rPr lang="en-US" i="1" baseline="-25000">
                        <a:latin typeface="Cambria Math"/>
                        <a:ea typeface="Cambria Math"/>
                      </a:rPr>
                      <m:t>𝑖𝑗</m:t>
                    </m:r>
                    <m:r>
                      <a:rPr lang="en-US" i="1" baseline="-25000">
                        <a:latin typeface="Cambria Math"/>
                        <a:ea typeface="Cambria Math"/>
                      </a:rPr>
                      <m:t>,1+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i="1" baseline="-2500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𝑤</m:t>
                    </m:r>
                    <m:r>
                      <a:rPr lang="en-US" i="1" baseline="-25000">
                        <a:latin typeface="Cambria Math"/>
                        <a:ea typeface="Cambria Math"/>
                      </a:rPr>
                      <m:t>𝑖𝑗</m:t>
                    </m:r>
                    <m:r>
                      <a:rPr lang="en-US" i="1" baseline="-25000">
                        <a:latin typeface="Cambria Math"/>
                        <a:ea typeface="Cambria Math"/>
                      </a:rPr>
                      <m:t>,2+ …+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i="1" baseline="-25000">
                        <a:latin typeface="Cambria Math"/>
                        <a:ea typeface="Cambria Math"/>
                      </a:rPr>
                      <m:t>𝑘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𝑤</m:t>
                    </m:r>
                    <m:r>
                      <a:rPr lang="en-US" i="1" baseline="-25000">
                        <a:latin typeface="Cambria Math"/>
                        <a:ea typeface="Cambria Math"/>
                      </a:rPr>
                      <m:t>𝑖𝑗</m:t>
                    </m:r>
                    <m:r>
                      <a:rPr lang="en-US" i="1" baseline="-25000" dirty="0" smtClean="0">
                        <a:latin typeface="Cambria Math"/>
                      </a:rPr>
                      <m:t>,</m:t>
                    </m:r>
                    <m:r>
                      <a:rPr lang="en-US" i="1" baseline="-25000" dirty="0" smtClean="0">
                        <a:latin typeface="Cambria Math"/>
                      </a:rPr>
                      <m:t>𝑘</m:t>
                    </m:r>
                  </m:oMath>
                </a14:m>
                <a:endParaRPr lang="en-US" baseline="-25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4800" y="1524000"/>
                <a:ext cx="8503920" cy="4572000"/>
              </a:xfrm>
              <a:blipFill rotWithShape="1">
                <a:blip r:embed="rId2"/>
                <a:stretch>
                  <a:fillRect l="-12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96578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Departures from Logistic Regression</a:t>
            </a:r>
          </a:p>
        </p:txBody>
      </p:sp>
    </p:spTree>
    <p:extLst>
      <p:ext uri="{BB962C8B-B14F-4D97-AF65-F5344CB8AC3E}">
        <p14:creationId xmlns:p14="http://schemas.microsoft.com/office/powerpoint/2010/main" val="22475231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Departures from 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4572000"/>
          </a:xfrm>
        </p:spPr>
        <p:txBody>
          <a:bodyPr/>
          <a:lstStyle/>
          <a:p>
            <a:r>
              <a:rPr lang="en-US" dirty="0"/>
              <a:t>We usually want to add endogenous covariates in addition to exogenous covariates.  In fact, we do not have an ERGM unless we have endogenous covariates.</a:t>
            </a:r>
          </a:p>
        </p:txBody>
      </p:sp>
    </p:spTree>
    <p:extLst>
      <p:ext uri="{BB962C8B-B14F-4D97-AF65-F5344CB8AC3E}">
        <p14:creationId xmlns:p14="http://schemas.microsoft.com/office/powerpoint/2010/main" val="18206970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Departures from 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4572000"/>
          </a:xfrm>
        </p:spPr>
        <p:txBody>
          <a:bodyPr/>
          <a:lstStyle/>
          <a:p>
            <a:r>
              <a:rPr lang="en-US" dirty="0"/>
              <a:t>We usually want to add endogenous covariates in addition to exogenous covariates.  In fact, we do not have an ERGM unless we have endogenous covariates.</a:t>
            </a:r>
          </a:p>
          <a:p>
            <a:r>
              <a:rPr lang="en-US" dirty="0"/>
              <a:t>Each tie is conditional on the rest of the graph.</a:t>
            </a:r>
          </a:p>
        </p:txBody>
      </p:sp>
    </p:spTree>
    <p:extLst>
      <p:ext uri="{BB962C8B-B14F-4D97-AF65-F5344CB8AC3E}">
        <p14:creationId xmlns:p14="http://schemas.microsoft.com/office/powerpoint/2010/main" val="18034371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Departures from 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4572000"/>
          </a:xfrm>
        </p:spPr>
        <p:txBody>
          <a:bodyPr/>
          <a:lstStyle/>
          <a:p>
            <a:r>
              <a:rPr lang="en-US" dirty="0"/>
              <a:t>We usually want to add endogenous covariates in addition to exogenous covariates.  In fact, we do not have an ERGM unless we have endogenous covariates.</a:t>
            </a:r>
          </a:p>
          <a:p>
            <a:r>
              <a:rPr lang="en-US" dirty="0"/>
              <a:t>Each tie is conditional on the rest of the graph.</a:t>
            </a:r>
          </a:p>
          <a:p>
            <a:r>
              <a:rPr lang="en-US" dirty="0"/>
              <a:t>Change statistics incorporate the effect of any individual tie switching from 0 to 1 or vice versa.</a:t>
            </a:r>
          </a:p>
        </p:txBody>
      </p:sp>
    </p:spTree>
    <p:extLst>
      <p:ext uri="{BB962C8B-B14F-4D97-AF65-F5344CB8AC3E}">
        <p14:creationId xmlns:p14="http://schemas.microsoft.com/office/powerpoint/2010/main" val="23107473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Departures from 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03920" cy="4572000"/>
          </a:xfrm>
        </p:spPr>
        <p:txBody>
          <a:bodyPr/>
          <a:lstStyle/>
          <a:p>
            <a:r>
              <a:rPr lang="en-US" dirty="0"/>
              <a:t>We usually want to add endogenous covariates in addition to exogenous covariates.  In fact, we do not have an ERGM unless we have endogenous covariates.</a:t>
            </a:r>
          </a:p>
          <a:p>
            <a:r>
              <a:rPr lang="en-US" dirty="0"/>
              <a:t>Each tie is conditional on the rest of the graph.</a:t>
            </a:r>
          </a:p>
          <a:p>
            <a:r>
              <a:rPr lang="en-US" dirty="0"/>
              <a:t>Change statistics incorporate the effect of any individual tie switching from 0 to 1 or vice versa.</a:t>
            </a:r>
          </a:p>
          <a:p>
            <a:r>
              <a:rPr lang="en-US" dirty="0"/>
              <a:t>There is no single ERGM – there is a different ERGM for each dependence assumption.</a:t>
            </a:r>
          </a:p>
        </p:txBody>
      </p:sp>
    </p:spTree>
    <p:extLst>
      <p:ext uri="{BB962C8B-B14F-4D97-AF65-F5344CB8AC3E}">
        <p14:creationId xmlns:p14="http://schemas.microsoft.com/office/powerpoint/2010/main" val="1644029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goal of an ERGM is to predict the presence or absence of a network tie between every dyad in a network.</a:t>
            </a:r>
          </a:p>
        </p:txBody>
      </p:sp>
    </p:spTree>
    <p:extLst>
      <p:ext uri="{BB962C8B-B14F-4D97-AF65-F5344CB8AC3E}">
        <p14:creationId xmlns:p14="http://schemas.microsoft.com/office/powerpoint/2010/main" val="22262106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Departures from Logistic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95400"/>
            <a:ext cx="8534400" cy="5407152"/>
          </a:xfrm>
        </p:spPr>
        <p:txBody>
          <a:bodyPr>
            <a:normAutofit/>
          </a:bodyPr>
          <a:lstStyle/>
          <a:p>
            <a:r>
              <a:rPr lang="en-US" dirty="0"/>
              <a:t>We usually want to add endogenous covariates in addition to exogenous covariates.  In fact, we do not have an ERGM unless we have endogenous covariates.</a:t>
            </a:r>
          </a:p>
          <a:p>
            <a:r>
              <a:rPr lang="en-US" dirty="0"/>
              <a:t>Each tie is conditional on the rest of the graph.</a:t>
            </a:r>
          </a:p>
          <a:p>
            <a:r>
              <a:rPr lang="en-US" dirty="0"/>
              <a:t>Change statistics incorporate the effect of any individual tie switching from 0 to 1 or vice versa.</a:t>
            </a:r>
          </a:p>
          <a:p>
            <a:r>
              <a:rPr lang="en-US" dirty="0"/>
              <a:t>There is no single ERGM – there is a different ERGM for each dependence assumption. </a:t>
            </a:r>
          </a:p>
          <a:p>
            <a:r>
              <a:rPr lang="en-US" dirty="0"/>
              <a:t>The technically correct terminology is “exponential- family random graph model” – but “family” is traditionally dropped.</a:t>
            </a:r>
          </a:p>
        </p:txBody>
      </p:sp>
    </p:spTree>
    <p:extLst>
      <p:ext uri="{BB962C8B-B14F-4D97-AF65-F5344CB8AC3E}">
        <p14:creationId xmlns:p14="http://schemas.microsoft.com/office/powerpoint/2010/main" val="16440293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Exponential-Family Random Graph Models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79981" y="1371600"/>
                <a:ext cx="8406819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Pr</m:t>
                        </m:r>
                      </m:fName>
                      <m:e>
                        <m:d>
                          <m:dPr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  <m:r>
                              <a:rPr lang="en-US" i="1" baseline="-25000">
                                <a:latin typeface="Cambria Math"/>
                              </a:rPr>
                              <m:t>𝑖𝑗</m:t>
                            </m:r>
                            <m:r>
                              <a:rPr lang="en-US" i="1">
                                <a:latin typeface="Cambria Math"/>
                              </a:rPr>
                              <m:t>=1 </m:t>
                            </m:r>
                          </m:e>
                        </m:d>
                      </m:e>
                    </m:func>
                    <m:r>
                      <a:rPr lang="en-US" i="1">
                        <a:latin typeface="Cambria Math"/>
                        <a:ea typeface="Cambria Math"/>
                      </a:rPr>
                      <m:t>𝜃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i="1" dirty="0">
                    <a:latin typeface="Cambria Math"/>
                    <a:ea typeface="Cambria Math"/>
                  </a:rPr>
                  <a:t> =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𝑒𝑥𝑝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{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}</m:t>
                          </m:r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baseline="-25000" smtClean="0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∗</m:t>
                              </m:r>
                              <m:r>
                                <a:rPr lang="en-US" b="0" i="1" baseline="-25000" smtClean="0">
                                  <a:latin typeface="Cambria Math"/>
                                  <a:ea typeface="Cambria Math"/>
                                </a:rPr>
                                <m:t> ∈</m:t>
                              </m:r>
                              <m:r>
                                <a:rPr lang="en-US" b="1" i="1" baseline="-25000" smtClean="0">
                                  <a:latin typeface="Cambria Math"/>
                                  <a:ea typeface="Cambria Math"/>
                                </a:rPr>
                                <m:t>𝑿</m:t>
                              </m:r>
                            </m:e>
                          </m:nary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ea typeface="Cambria Math"/>
                            </a:rPr>
                            <m:t>exp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⁡{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h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𝑋</m:t>
                              </m:r>
                              <m:r>
                                <a:rPr lang="en-US" b="0" i="1" baseline="30000" smtClean="0">
                                  <a:latin typeface="Cambria Math"/>
                                  <a:ea typeface="Cambria Math"/>
                                </a:rPr>
                                <m:t>∗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}</m:t>
                          </m:r>
                        </m:den>
                      </m:f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h(X): Network statistics</a:t>
                </a:r>
              </a:p>
              <a:p>
                <a:pPr marL="0" indent="0">
                  <a:buNone/>
                </a:pPr>
                <a:r>
                  <a:rPr lang="en-US" dirty="0"/>
                  <a:t>θ: Effects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𝑒𝑥𝑝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{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r>
                  <a:rPr lang="en-US" dirty="0"/>
                  <a:t>: Weight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baseline="-25000" smtClean="0">
                            <a:latin typeface="Cambria Math"/>
                            <a:ea typeface="Cambria Math"/>
                          </a:rPr>
                          <m:t>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∗</m:t>
                        </m:r>
                        <m:r>
                          <a:rPr lang="en-US" b="0" i="1" baseline="-25000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en-US" b="1" i="1" baseline="-25000" smtClean="0">
                            <a:latin typeface="Cambria Math"/>
                            <a:ea typeface="Cambria Math"/>
                          </a:rPr>
                          <m:t>𝑿</m:t>
                        </m:r>
                      </m:e>
                    </m:nary>
                    <m:r>
                      <a:rPr lang="en-US" i="1">
                        <a:latin typeface="Cambria Math"/>
                        <a:ea typeface="Cambria Math"/>
                      </a:rPr>
                      <m:t>𝑒𝑥𝑝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{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𝜃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h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𝑋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}</m:t>
                    </m:r>
                  </m:oMath>
                </a14:m>
                <a:r>
                  <a:rPr lang="en-US" dirty="0"/>
                  <a:t>: Normalizer – based on possible permutations of the network.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79981" y="1371600"/>
                <a:ext cx="8406819" cy="5029200"/>
              </a:xfrm>
              <a:blipFill>
                <a:blip r:embed="rId2"/>
                <a:stretch>
                  <a:fillRect l="-1378" t="-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57799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2C599-7FC1-4274-9D83-5D3329911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Specifying h(X)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ACA69-8C81-4984-B70D-5ABB43C7BC8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Reciprocity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Transitivity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Geometrically weighted or “curved” models.</a:t>
            </a:r>
          </a:p>
          <a:p>
            <a:endParaRPr lang="en-US" dirty="0"/>
          </a:p>
          <a:p>
            <a:r>
              <a:rPr lang="en-US" dirty="0"/>
              <a:t>h(X) may consist of these and / or other configurations.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5E804D-4922-4DCB-A846-3AE92EB654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09800"/>
            <a:ext cx="2500132" cy="71311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7C479CF-E893-414E-AEF2-88D7AD197B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429000"/>
            <a:ext cx="3009418" cy="80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87983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A0E0C-013F-47BD-BD1C-CE29DF6F3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One-Mode versus Two-Mode ERGMs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5D970-4B43-4941-A8F3-5246B072A5E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ERGMs can be estimated on either one-model or two-mode networks.</a:t>
            </a:r>
          </a:p>
          <a:p>
            <a:r>
              <a:rPr lang="en-US" dirty="0"/>
              <a:t>Two adjustments are needed to fit a two-mode network.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In a two-model network, the X needs to be restricted to possible values only – i.e., structural zeros.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Two-mode networks have a different h(X) structure, such using B1 Star and B2 Star variables.</a:t>
            </a:r>
          </a:p>
        </p:txBody>
      </p:sp>
    </p:spTree>
    <p:extLst>
      <p:ext uri="{BB962C8B-B14F-4D97-AF65-F5344CB8AC3E}">
        <p14:creationId xmlns:p14="http://schemas.microsoft.com/office/powerpoint/2010/main" val="24563654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ACD47-2411-45ED-8ACE-2849B8288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Count ERGMs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F9328-BAF3-435A-AC6D-84FBB9D3F2BE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69094" y="1295400"/>
            <a:ext cx="8722505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Binary ERGMs can readily be extended to address variation in the strength of ties by using count ERGMs.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common approach to use a Poisson distribution as the reference distribution.</a:t>
            </a:r>
          </a:p>
          <a:p>
            <a:endParaRPr lang="en-US" dirty="0"/>
          </a:p>
          <a:p>
            <a:r>
              <a:rPr lang="en-US" dirty="0"/>
              <a:t>For details, see the work of Pavel </a:t>
            </a:r>
            <a:r>
              <a:rPr lang="en-US" dirty="0" err="1"/>
              <a:t>Krivitsky</a:t>
            </a:r>
            <a:r>
              <a:rPr lang="en-US" dirty="0"/>
              <a:t>, such as </a:t>
            </a:r>
            <a:r>
              <a:rPr lang="en-US" sz="2000" dirty="0">
                <a:hlinkClick r:id="rId2"/>
              </a:rPr>
              <a:t>https://cran.r-project.org/web/packages/ergm.count/ergm.count.pdf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dirty="0"/>
              <a:t>Generalized Exponential Random Graph Models (GERGMs) can also tackle counts but they further accommodate continuous variables and, thus, represent a more substantial departure from the binary ERGM framework.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280191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Estimating ERGMs</a:t>
            </a:r>
          </a:p>
        </p:txBody>
      </p:sp>
    </p:spTree>
    <p:extLst>
      <p:ext uri="{BB962C8B-B14F-4D97-AF65-F5344CB8AC3E}">
        <p14:creationId xmlns:p14="http://schemas.microsoft.com/office/powerpoint/2010/main" val="353094096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Estimating ERGMs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2232" y="1371600"/>
            <a:ext cx="8503920" cy="4572000"/>
          </a:xfrm>
        </p:spPr>
        <p:txBody>
          <a:bodyPr/>
          <a:lstStyle/>
          <a:p>
            <a:r>
              <a:rPr lang="en-US" dirty="0"/>
              <a:t>There are different methods of estimating ERGMs.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48942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Estimating ERGMs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6992" y="1371600"/>
            <a:ext cx="8503920" cy="4572000"/>
          </a:xfrm>
        </p:spPr>
        <p:txBody>
          <a:bodyPr/>
          <a:lstStyle/>
          <a:p>
            <a:r>
              <a:rPr lang="en-US" dirty="0"/>
              <a:t>There are different methods of estimating ERGMs.</a:t>
            </a:r>
          </a:p>
          <a:p>
            <a:r>
              <a:rPr lang="en-US" dirty="0"/>
              <a:t>Markov Chain Monte Carlo (MCMC) estimation is the most common method.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791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Estimating ERGMs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16992" y="1295400"/>
            <a:ext cx="8503920" cy="4572000"/>
          </a:xfrm>
        </p:spPr>
        <p:txBody>
          <a:bodyPr/>
          <a:lstStyle/>
          <a:p>
            <a:r>
              <a:rPr lang="en-US" dirty="0"/>
              <a:t>There are different methods of estimating ERGMs.</a:t>
            </a:r>
          </a:p>
          <a:p>
            <a:r>
              <a:rPr lang="en-US" dirty="0"/>
              <a:t>Markov Chain Monte Carlo (MCMC) estimation is the most common method.</a:t>
            </a:r>
          </a:p>
          <a:p>
            <a:r>
              <a:rPr lang="en-US" dirty="0"/>
              <a:t>MCMC is an approximation of Maximum Likelihood Estimation, which is generally infeasible in large networks.  Approximates MLE in large samples.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508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Estimating ERGMs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2232" y="1295400"/>
            <a:ext cx="8503920" cy="4572000"/>
          </a:xfrm>
        </p:spPr>
        <p:txBody>
          <a:bodyPr/>
          <a:lstStyle/>
          <a:p>
            <a:r>
              <a:rPr lang="en-US" dirty="0"/>
              <a:t>There are different methods of estimating ERGMs.</a:t>
            </a:r>
          </a:p>
          <a:p>
            <a:r>
              <a:rPr lang="en-US" dirty="0"/>
              <a:t>Markov Chain Monte Carlo (MCMC) estimation is the most common method.</a:t>
            </a:r>
          </a:p>
          <a:p>
            <a:r>
              <a:rPr lang="en-US" dirty="0"/>
              <a:t>MCMC is an approximation of Maximum Likelihood Estimation, which is generally infeasible in large networks.  Approximates MLE in large samples.</a:t>
            </a:r>
          </a:p>
          <a:p>
            <a:r>
              <a:rPr lang="en-US" dirty="0"/>
              <a:t>Proceeds by making one change to a network (substituting a 0 for a 1, vice versa) repeated many times to generate a vector of change statistics (h(X)), which is used to estimate the ERGM.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0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goal of an ERGM is to predict the presence or absence of a network tie between every dyad in a network.</a:t>
            </a:r>
          </a:p>
          <a:p>
            <a:r>
              <a:rPr lang="en-US" dirty="0"/>
              <a:t>By understanding the formation of dyads while explicitly accounting for network dependence, we understand the formation of network structures.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0967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Estimating ERGMs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95400"/>
            <a:ext cx="8607552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There are different methods of estimating ERGMs.</a:t>
            </a:r>
          </a:p>
          <a:p>
            <a:r>
              <a:rPr lang="en-US" dirty="0"/>
              <a:t>Markov Chain Monte Carlo (MCMC) estimation is the most common method.</a:t>
            </a:r>
          </a:p>
          <a:p>
            <a:r>
              <a:rPr lang="en-US" dirty="0"/>
              <a:t>MCMC is an approximation of Maximum Likelihood Estimation, which is generally infeasible in large networks.  Approximates MLE in large samples.</a:t>
            </a:r>
          </a:p>
          <a:p>
            <a:r>
              <a:rPr lang="en-US" dirty="0"/>
              <a:t>Proceeds by making one change to a network (substituting a 0 for a 1, vice versa) repeated many times to generate a vector of change statistics (h(X)), which is used to estimate the ERGM. </a:t>
            </a:r>
          </a:p>
          <a:p>
            <a:r>
              <a:rPr lang="en-US" b="1" dirty="0"/>
              <a:t>Degeneracy</a:t>
            </a:r>
            <a:r>
              <a:rPr lang="en-US" dirty="0"/>
              <a:t> is a common problem because of the large number of possible permutations of the network – leads to large jumps in the network’s density.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00833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Calibrating Estimation</a:t>
            </a:r>
          </a:p>
        </p:txBody>
      </p:sp>
    </p:spTree>
    <p:extLst>
      <p:ext uri="{BB962C8B-B14F-4D97-AF65-F5344CB8AC3E}">
        <p14:creationId xmlns:p14="http://schemas.microsoft.com/office/powerpoint/2010/main" val="31281511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Calibrating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2232" y="1295400"/>
            <a:ext cx="8503920" cy="4572000"/>
          </a:xfrm>
        </p:spPr>
        <p:txBody>
          <a:bodyPr/>
          <a:lstStyle/>
          <a:p>
            <a:r>
              <a:rPr lang="en-US" dirty="0"/>
              <a:t>We can increase the precision of ERGMs by increasing the number of MCMC samples that we take.  The default is 10,000 in </a:t>
            </a:r>
            <a:r>
              <a:rPr lang="en-US" dirty="0" err="1"/>
              <a:t>Statnet</a:t>
            </a:r>
            <a:r>
              <a:rPr lang="en-US" dirty="0"/>
              <a:t>.  But it is not unreasonable to use 1,000,000 for a final model.</a:t>
            </a:r>
          </a:p>
        </p:txBody>
      </p:sp>
    </p:spTree>
    <p:extLst>
      <p:ext uri="{BB962C8B-B14F-4D97-AF65-F5344CB8AC3E}">
        <p14:creationId xmlns:p14="http://schemas.microsoft.com/office/powerpoint/2010/main" val="251332247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Calibrating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2232" y="1295400"/>
            <a:ext cx="8503920" cy="4572000"/>
          </a:xfrm>
        </p:spPr>
        <p:txBody>
          <a:bodyPr/>
          <a:lstStyle/>
          <a:p>
            <a:r>
              <a:rPr lang="en-US" dirty="0"/>
              <a:t>We can increase the precision of ERGMs by increasing the number of MCMC samples that we take.  The default is 10,000 in </a:t>
            </a:r>
            <a:r>
              <a:rPr lang="en-US" dirty="0" err="1"/>
              <a:t>Statnet</a:t>
            </a:r>
            <a:r>
              <a:rPr lang="en-US" dirty="0"/>
              <a:t>.  But it is not unreasonable to use 1,000,000 for a final model.</a:t>
            </a:r>
          </a:p>
          <a:p>
            <a:r>
              <a:rPr lang="en-US" dirty="0" err="1"/>
              <a:t>Burnin</a:t>
            </a:r>
            <a:r>
              <a:rPr lang="en-US" dirty="0"/>
              <a:t> is the number of initial chains that are discarded at the beginning of an estimation process.  This is the length of the learning period for the ERGM.  Increasing </a:t>
            </a:r>
            <a:r>
              <a:rPr lang="en-US" dirty="0" err="1"/>
              <a:t>burnin</a:t>
            </a:r>
            <a:r>
              <a:rPr lang="en-US" dirty="0"/>
              <a:t> increases precision.</a:t>
            </a:r>
          </a:p>
        </p:txBody>
      </p:sp>
    </p:spTree>
    <p:extLst>
      <p:ext uri="{BB962C8B-B14F-4D97-AF65-F5344CB8AC3E}">
        <p14:creationId xmlns:p14="http://schemas.microsoft.com/office/powerpoint/2010/main" val="190391304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Calibrating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43118" y="1295400"/>
            <a:ext cx="850392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We can increase the precision of ERGMs by increasing the number of MCMC samples that we take. The default is 10,000 in </a:t>
            </a:r>
            <a:r>
              <a:rPr lang="en-US" dirty="0" err="1"/>
              <a:t>Statnet</a:t>
            </a:r>
            <a:r>
              <a:rPr lang="en-US" dirty="0"/>
              <a:t>.  But it is not unreasonable to use 1,000,000 for a final model.</a:t>
            </a:r>
          </a:p>
          <a:p>
            <a:r>
              <a:rPr lang="en-US" dirty="0" err="1"/>
              <a:t>Burnin</a:t>
            </a:r>
            <a:r>
              <a:rPr lang="en-US" dirty="0"/>
              <a:t> is the number of initial chains that are discarded at the beginning of an estimation process.  This is the length of the learning period for the ERGM.  Increasing </a:t>
            </a:r>
            <a:r>
              <a:rPr lang="en-US" dirty="0" err="1"/>
              <a:t>burnin</a:t>
            </a:r>
            <a:r>
              <a:rPr lang="en-US" dirty="0"/>
              <a:t> increases precision.</a:t>
            </a:r>
          </a:p>
          <a:p>
            <a:r>
              <a:rPr lang="en-US" dirty="0"/>
              <a:t>Higher MCMC samples and </a:t>
            </a:r>
            <a:r>
              <a:rPr lang="en-US" dirty="0" err="1"/>
              <a:t>burnin</a:t>
            </a:r>
            <a:r>
              <a:rPr lang="en-US" dirty="0"/>
              <a:t> are good for the precision of your model, but lengthen computational time.  Work with low numbers (≈10,000) in developing a model, then run a higher number for the final model.</a:t>
            </a:r>
          </a:p>
        </p:txBody>
      </p:sp>
    </p:spTree>
    <p:extLst>
      <p:ext uri="{BB962C8B-B14F-4D97-AF65-F5344CB8AC3E}">
        <p14:creationId xmlns:p14="http://schemas.microsoft.com/office/powerpoint/2010/main" val="304380765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Calibrating Estimation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295400"/>
                <a:ext cx="8613648" cy="556260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We can increase the precision of ERGMs by increasing the number of MCMC samples that we take. The default is 10,000 in </a:t>
                </a:r>
                <a:r>
                  <a:rPr lang="en-US" dirty="0" err="1"/>
                  <a:t>Statnet</a:t>
                </a:r>
                <a:r>
                  <a:rPr lang="en-US" dirty="0"/>
                  <a:t>.  But it is not unreasonable to use 1,000,000 for a final model.</a:t>
                </a:r>
              </a:p>
              <a:p>
                <a:r>
                  <a:rPr lang="en-US" dirty="0" err="1"/>
                  <a:t>Burnin</a:t>
                </a:r>
                <a:r>
                  <a:rPr lang="en-US" dirty="0"/>
                  <a:t> is the number of initial chains that are discarded at the beginning of an estimation process.  This is the length of the learning period for the ERGM.  Increasing </a:t>
                </a:r>
                <a:r>
                  <a:rPr lang="en-US" dirty="0" err="1"/>
                  <a:t>burnin</a:t>
                </a:r>
                <a:r>
                  <a:rPr lang="en-US" dirty="0"/>
                  <a:t> increases precision.</a:t>
                </a:r>
              </a:p>
              <a:p>
                <a:r>
                  <a:rPr lang="en-US" dirty="0"/>
                  <a:t>Higher MCMC samples and </a:t>
                </a:r>
                <a:r>
                  <a:rPr lang="en-US" dirty="0" err="1"/>
                  <a:t>burnin</a:t>
                </a:r>
                <a:r>
                  <a:rPr lang="en-US" dirty="0"/>
                  <a:t> are good for the precision of your model but lengthen computational time.  Work with low numbers (≈10,000) in developing a model, then run a higher number for the final model.</a:t>
                </a:r>
              </a:p>
              <a:p>
                <a:r>
                  <a:rPr lang="en-US" dirty="0"/>
                  <a:t>We can use the </a:t>
                </a:r>
                <a:r>
                  <a:rPr lang="en-US" b="1" dirty="0" err="1"/>
                  <a:t>Geweke</a:t>
                </a:r>
                <a:r>
                  <a:rPr lang="en-US" b="1" dirty="0"/>
                  <a:t> statistic </a:t>
                </a:r>
                <a:r>
                  <a:rPr lang="en-US" dirty="0"/>
                  <a:t>to test if the MCMC process is working.  There a significant difference between staring and ending values if p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</a:t>
                </a:r>
                <a:r>
                  <a:rPr lang="en-US"/>
                  <a:t>0.50 (not a mistake).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295400"/>
                <a:ext cx="8613648" cy="5562600"/>
              </a:xfrm>
              <a:blipFill>
                <a:blip r:embed="rId2"/>
                <a:stretch>
                  <a:fillRect l="-637" t="-1645" r="-2052" b="-7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556676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Interpreting ERGMs</a:t>
            </a:r>
          </a:p>
        </p:txBody>
      </p:sp>
    </p:spTree>
    <p:extLst>
      <p:ext uri="{BB962C8B-B14F-4D97-AF65-F5344CB8AC3E}">
        <p14:creationId xmlns:p14="http://schemas.microsoft.com/office/powerpoint/2010/main" val="356379889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Interpreting ERGMs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Terms are included in ERGMs based on beliefs about particular dependency structures.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24320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Interpreting ERGMs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Terms are included in ERGMs based on beliefs about particular dependency structures.</a:t>
            </a:r>
          </a:p>
          <a:p>
            <a:r>
              <a:rPr lang="en-US" dirty="0"/>
              <a:t>Terms cannot be interpreted separately from one another because they are nested within one another.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3904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Interpreting ERGMs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Terms are included in ERGMs based on beliefs about particular dependency structures.</a:t>
            </a:r>
          </a:p>
          <a:p>
            <a:r>
              <a:rPr lang="en-US" dirty="0"/>
              <a:t>Terms cannot be interpreted separately from one another because they are nested within one another.</a:t>
            </a:r>
          </a:p>
          <a:p>
            <a:r>
              <a:rPr lang="en-US" dirty="0"/>
              <a:t>Still, the general interpretation of ERGM coefficients resembles a </a:t>
            </a:r>
            <a:r>
              <a:rPr lang="en-US" dirty="0" err="1"/>
              <a:t>logit</a:t>
            </a:r>
            <a:r>
              <a:rPr lang="en-US" dirty="0"/>
              <a:t> model.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763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goal of an ERGM is to predict the presence or absence of a network tie between every dyad in a network.</a:t>
            </a:r>
          </a:p>
          <a:p>
            <a:r>
              <a:rPr lang="en-US" dirty="0"/>
              <a:t>By understanding the formation of dyads while explicitly accounting for network dependence, we understand the formation of network structures.</a:t>
            </a:r>
          </a:p>
          <a:p>
            <a:r>
              <a:rPr lang="en-US" dirty="0"/>
              <a:t>The presence of both exogenous and endogenous explanatory variables allows us to test competing explanations for network 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57369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Interpreting ERGMs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Terms are included in ERGMs based on beliefs about particular dependency structures.</a:t>
            </a:r>
          </a:p>
          <a:p>
            <a:r>
              <a:rPr lang="en-US" dirty="0"/>
              <a:t>Terms cannot be interpreted separately from one another because they are nested within one another.</a:t>
            </a:r>
          </a:p>
          <a:p>
            <a:r>
              <a:rPr lang="en-US" dirty="0"/>
              <a:t>Still, the general interpretation of ERGM coefficients resembles a </a:t>
            </a:r>
            <a:r>
              <a:rPr lang="en-US" dirty="0" err="1"/>
              <a:t>logit</a:t>
            </a:r>
            <a:r>
              <a:rPr lang="en-US" dirty="0"/>
              <a:t> model.</a:t>
            </a:r>
          </a:p>
          <a:p>
            <a:r>
              <a:rPr lang="en-US" dirty="0"/>
              <a:t>ERGMs are intended to be a simplification of a stochastic network generating process that exists in reality.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03557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Assessing ERGMs</a:t>
            </a:r>
          </a:p>
        </p:txBody>
      </p:sp>
    </p:spTree>
    <p:extLst>
      <p:ext uri="{BB962C8B-B14F-4D97-AF65-F5344CB8AC3E}">
        <p14:creationId xmlns:p14="http://schemas.microsoft.com/office/powerpoint/2010/main" val="211517283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Assessing ERGMs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want to make sure that our ERGM estimates </a:t>
            </a:r>
            <a:r>
              <a:rPr lang="en-US" b="1" dirty="0"/>
              <a:t>converge</a:t>
            </a:r>
            <a:r>
              <a:rPr lang="en-US" dirty="0"/>
              <a:t>.  That is, additional sampling does not appreciably change our estimates.</a:t>
            </a:r>
          </a:p>
        </p:txBody>
      </p:sp>
    </p:spTree>
    <p:extLst>
      <p:ext uri="{BB962C8B-B14F-4D97-AF65-F5344CB8AC3E}">
        <p14:creationId xmlns:p14="http://schemas.microsoft.com/office/powerpoint/2010/main" val="254335520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Assessing ERGMs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want to make sure that our ERGM estimates </a:t>
            </a:r>
            <a:r>
              <a:rPr lang="en-US" b="1" dirty="0"/>
              <a:t>converge</a:t>
            </a:r>
            <a:r>
              <a:rPr lang="en-US" dirty="0"/>
              <a:t>.  That is, additional sampling does not appreciably change our estimates.</a:t>
            </a:r>
          </a:p>
          <a:p>
            <a:r>
              <a:rPr lang="en-US" dirty="0"/>
              <a:t>We want to make sure that our ERGM has a </a:t>
            </a:r>
            <a:r>
              <a:rPr lang="en-US" b="1" dirty="0"/>
              <a:t>good fit </a:t>
            </a:r>
            <a:r>
              <a:rPr lang="en-US" dirty="0"/>
              <a:t>to our data.  That is, simulations based on our ERGM generates networks that are similar in structure to our observed network.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54282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Assessing ERGMs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want to make sure that our ERGM estimates </a:t>
            </a:r>
            <a:r>
              <a:rPr lang="en-US" b="1" dirty="0"/>
              <a:t>converge</a:t>
            </a:r>
            <a:r>
              <a:rPr lang="en-US" dirty="0"/>
              <a:t>.  That is, additional sampling does not appreciably change our estimates.</a:t>
            </a:r>
          </a:p>
          <a:p>
            <a:r>
              <a:rPr lang="en-US" dirty="0"/>
              <a:t>We want to make sure that our ERGM has a </a:t>
            </a:r>
            <a:r>
              <a:rPr lang="en-US" b="1" dirty="0"/>
              <a:t>good fit </a:t>
            </a:r>
            <a:r>
              <a:rPr lang="en-US" dirty="0"/>
              <a:t>to our data.  That is, simulations based on our ERGM generates networks that are similar in structure to our observed network.</a:t>
            </a:r>
          </a:p>
          <a:p>
            <a:r>
              <a:rPr lang="en-US" dirty="0"/>
              <a:t>Be carful not to overfit the data based on goodness-of-fit assessments.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12789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Assessing ERGMs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want to make sure that our ERGM estimates </a:t>
            </a:r>
            <a:r>
              <a:rPr lang="en-US" b="1" dirty="0"/>
              <a:t>converge</a:t>
            </a:r>
            <a:r>
              <a:rPr lang="en-US" dirty="0"/>
              <a:t>.  That is, additional sampling does not appreciably change our estimates.</a:t>
            </a:r>
          </a:p>
          <a:p>
            <a:r>
              <a:rPr lang="en-US" dirty="0"/>
              <a:t>We want to make sure that our ERGM has a </a:t>
            </a:r>
            <a:r>
              <a:rPr lang="en-US" b="1" dirty="0"/>
              <a:t>good fit </a:t>
            </a:r>
            <a:r>
              <a:rPr lang="en-US" dirty="0"/>
              <a:t>to our data.  That is, simulations based on our ERGM generates networks that are similar in structure to our observed network.</a:t>
            </a:r>
          </a:p>
          <a:p>
            <a:r>
              <a:rPr lang="en-US"/>
              <a:t>Be carful not to overfit the data based on goodness-of-fit assessments.</a:t>
            </a:r>
          </a:p>
          <a:p>
            <a:r>
              <a:rPr lang="en-US"/>
              <a:t>We </a:t>
            </a:r>
            <a:r>
              <a:rPr lang="en-US" dirty="0"/>
              <a:t>will talk more about assessing ERGMs during the computer exercise component of the 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5259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B3850-12DE-4E52-8AA1-9421125B8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Comments / Questions?</a:t>
            </a:r>
          </a:p>
        </p:txBody>
      </p:sp>
    </p:spTree>
    <p:extLst>
      <p:ext uri="{BB962C8B-B14F-4D97-AF65-F5344CB8AC3E}">
        <p14:creationId xmlns:p14="http://schemas.microsoft.com/office/powerpoint/2010/main" val="798710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What kind of theory behind ERGMs?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is not a single theory behind ERGMs in that they allow for the competitive test of multiple theories.  </a:t>
            </a:r>
          </a:p>
        </p:txBody>
      </p:sp>
    </p:spTree>
    <p:extLst>
      <p:ext uri="{BB962C8B-B14F-4D97-AF65-F5344CB8AC3E}">
        <p14:creationId xmlns:p14="http://schemas.microsoft.com/office/powerpoint/2010/main" val="1481324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What kind of theory behind ERGMs?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is not a single theory behind ERGMs in that they allow for the competitive test of multiple theories.  (Just as there is no single theory behind regression.)</a:t>
            </a:r>
          </a:p>
        </p:txBody>
      </p:sp>
    </p:spTree>
    <p:extLst>
      <p:ext uri="{BB962C8B-B14F-4D97-AF65-F5344CB8AC3E}">
        <p14:creationId xmlns:p14="http://schemas.microsoft.com/office/powerpoint/2010/main" val="3250465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What kind of theory behind ERGMs?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is not a single theory behind ERGMs in that they allow for the competitive test of multiple theories.  (Just as there is no single theory behind regression.)</a:t>
            </a:r>
          </a:p>
          <a:p>
            <a:r>
              <a:rPr lang="en-US" dirty="0"/>
              <a:t>Yet there is a network meta theory – or framework – that underlies ERGMs.</a:t>
            </a:r>
          </a:p>
        </p:txBody>
      </p:sp>
    </p:spTree>
    <p:extLst>
      <p:ext uri="{BB962C8B-B14F-4D97-AF65-F5344CB8AC3E}">
        <p14:creationId xmlns:p14="http://schemas.microsoft.com/office/powerpoint/2010/main" val="2298733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2721</TotalTime>
  <Words>2874</Words>
  <Application>Microsoft Office PowerPoint</Application>
  <PresentationFormat>On-screen Show (4:3)</PresentationFormat>
  <Paragraphs>273</Paragraphs>
  <Slides>66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73" baseType="lpstr">
      <vt:lpstr>Arial</vt:lpstr>
      <vt:lpstr>Calibri</vt:lpstr>
      <vt:lpstr>Cambria Math</vt:lpstr>
      <vt:lpstr>Georgia</vt:lpstr>
      <vt:lpstr>Wingdings</vt:lpstr>
      <vt:lpstr>Wingdings 2</vt:lpstr>
      <vt:lpstr>Civic</vt:lpstr>
      <vt:lpstr>Network Analysis Statistical Analysis of Social Network Data</vt:lpstr>
      <vt:lpstr>Exponential Random Graph Models (ERGMs)</vt:lpstr>
      <vt:lpstr>Exponential Random Graph Models (ERGMs)</vt:lpstr>
      <vt:lpstr>Purpose</vt:lpstr>
      <vt:lpstr>Purpose</vt:lpstr>
      <vt:lpstr>Purpose</vt:lpstr>
      <vt:lpstr>What kind of theory behind ERGMs?</vt:lpstr>
      <vt:lpstr>What kind of theory behind ERGMs?</vt:lpstr>
      <vt:lpstr>What kind of theory behind ERGMs?</vt:lpstr>
      <vt:lpstr>What kind of theory behind ERGMs?</vt:lpstr>
      <vt:lpstr>The Meta Theory behind ERGMs</vt:lpstr>
      <vt:lpstr>The Meta Theory behind ERGMs</vt:lpstr>
      <vt:lpstr>The Meta Theory behind ERGMs</vt:lpstr>
      <vt:lpstr>The Meta Theory behind ERGMs</vt:lpstr>
      <vt:lpstr>The Meta Theory behind ERGMs</vt:lpstr>
      <vt:lpstr>Network Configurations</vt:lpstr>
      <vt:lpstr>Some Common Network Configurations</vt:lpstr>
      <vt:lpstr>Triadic Structures</vt:lpstr>
      <vt:lpstr>Some Configurations in Multiplex Networks</vt:lpstr>
      <vt:lpstr>Some Configurations in Two-Mode Networks</vt:lpstr>
      <vt:lpstr>Types of Network Dependence</vt:lpstr>
      <vt:lpstr>Types of Network Dependence</vt:lpstr>
      <vt:lpstr>Types of Network Dependence</vt:lpstr>
      <vt:lpstr>Types of Network Dependence</vt:lpstr>
      <vt:lpstr>Types of Network Dependence</vt:lpstr>
      <vt:lpstr>Types of Network Dependence</vt:lpstr>
      <vt:lpstr>Overview of Specification Process</vt:lpstr>
      <vt:lpstr>The Problem of Network Statistics</vt:lpstr>
      <vt:lpstr>The Problem of Network Statistics</vt:lpstr>
      <vt:lpstr>The Problem of Network Statistics</vt:lpstr>
      <vt:lpstr>The Problem of Network Statistics</vt:lpstr>
      <vt:lpstr>The Statistical Task of an ERGM</vt:lpstr>
      <vt:lpstr>The Statistical Task of an ERGM</vt:lpstr>
      <vt:lpstr>Logistic Regression</vt:lpstr>
      <vt:lpstr>Departures from Logistic Regression</vt:lpstr>
      <vt:lpstr>Departures from Logistic Regression</vt:lpstr>
      <vt:lpstr>Departures from Logistic Regression</vt:lpstr>
      <vt:lpstr>Departures from Logistic Regression</vt:lpstr>
      <vt:lpstr>Departures from Logistic Regression</vt:lpstr>
      <vt:lpstr>Departures from Logistic Regression</vt:lpstr>
      <vt:lpstr>Exponential-Family Random Graph Models</vt:lpstr>
      <vt:lpstr>Specifying h(X)</vt:lpstr>
      <vt:lpstr>One-Mode versus Two-Mode ERGMs</vt:lpstr>
      <vt:lpstr>Count ERGMs</vt:lpstr>
      <vt:lpstr>Estimating ERGMs</vt:lpstr>
      <vt:lpstr>Estimating ERGMs</vt:lpstr>
      <vt:lpstr>Estimating ERGMs</vt:lpstr>
      <vt:lpstr>Estimating ERGMs</vt:lpstr>
      <vt:lpstr>Estimating ERGMs</vt:lpstr>
      <vt:lpstr>Estimating ERGMs</vt:lpstr>
      <vt:lpstr>Calibrating Estimation</vt:lpstr>
      <vt:lpstr>Calibrating Estimation</vt:lpstr>
      <vt:lpstr>Calibrating Estimation</vt:lpstr>
      <vt:lpstr>Calibrating Estimation</vt:lpstr>
      <vt:lpstr>Calibrating Estimation</vt:lpstr>
      <vt:lpstr>Interpreting ERGMs</vt:lpstr>
      <vt:lpstr>Interpreting ERGMs</vt:lpstr>
      <vt:lpstr>Interpreting ERGMs</vt:lpstr>
      <vt:lpstr>Interpreting ERGMs</vt:lpstr>
      <vt:lpstr>Interpreting ERGMs</vt:lpstr>
      <vt:lpstr>Assessing ERGMs</vt:lpstr>
      <vt:lpstr>Assessing ERGMs</vt:lpstr>
      <vt:lpstr>Assessing ERGMs</vt:lpstr>
      <vt:lpstr>Assessing ERGMs</vt:lpstr>
      <vt:lpstr>Assessing ERGMs</vt:lpstr>
      <vt:lpstr>Comments / Questions?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Network Analysis</dc:title>
  <dc:creator>Michael T. Heaney</dc:creator>
  <cp:lastModifiedBy>Michael Heaney</cp:lastModifiedBy>
  <cp:revision>581</cp:revision>
  <dcterms:created xsi:type="dcterms:W3CDTF">2011-06-09T01:15:34Z</dcterms:created>
  <dcterms:modified xsi:type="dcterms:W3CDTF">2023-06-15T16:30:57Z</dcterms:modified>
</cp:coreProperties>
</file>