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89" r:id="rId3"/>
    <p:sldId id="490" r:id="rId4"/>
    <p:sldId id="500" r:id="rId5"/>
    <p:sldId id="502" r:id="rId6"/>
    <p:sldId id="491" r:id="rId7"/>
    <p:sldId id="492" r:id="rId8"/>
    <p:sldId id="493" r:id="rId9"/>
    <p:sldId id="4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428" autoAdjust="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DD5BF4FD-EFB8-45C5-912C-F626965378A4}"/>
    <pc:docChg chg="delSld modSld modMainMaster">
      <pc:chgData name="Michael Heaney" userId="1836dd8b24ddd450" providerId="LiveId" clId="{DD5BF4FD-EFB8-45C5-912C-F626965378A4}" dt="2021-04-23T08:17:23.252" v="69" actId="207"/>
      <pc:docMkLst>
        <pc:docMk/>
      </pc:docMkLst>
      <pc:sldChg chg="modSp mod setBg">
        <pc:chgData name="Michael Heaney" userId="1836dd8b24ddd450" providerId="LiveId" clId="{DD5BF4FD-EFB8-45C5-912C-F626965378A4}" dt="2021-04-23T08:17:04.247" v="68"/>
        <pc:sldMkLst>
          <pc:docMk/>
          <pc:sldMk cId="0" sldId="256"/>
        </pc:sldMkLst>
        <pc:spChg chg="mod">
          <ac:chgData name="Michael Heaney" userId="1836dd8b24ddd450" providerId="LiveId" clId="{DD5BF4FD-EFB8-45C5-912C-F626965378A4}" dt="2021-04-15T08:01:46.032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Heaney" userId="1836dd8b24ddd450" providerId="LiveId" clId="{DD5BF4FD-EFB8-45C5-912C-F626965378A4}" dt="2021-04-15T08:01:54.136" v="34" actId="47"/>
        <pc:sldMkLst>
          <pc:docMk/>
          <pc:sldMk cId="3949889110" sldId="439"/>
        </pc:sldMkLst>
      </pc:sldChg>
      <pc:sldChg chg="del">
        <pc:chgData name="Michael Heaney" userId="1836dd8b24ddd450" providerId="LiveId" clId="{DD5BF4FD-EFB8-45C5-912C-F626965378A4}" dt="2021-04-15T08:01:54.310" v="35" actId="47"/>
        <pc:sldMkLst>
          <pc:docMk/>
          <pc:sldMk cId="2461273654" sldId="440"/>
        </pc:sldMkLst>
      </pc:sldChg>
      <pc:sldChg chg="del">
        <pc:chgData name="Michael Heaney" userId="1836dd8b24ddd450" providerId="LiveId" clId="{DD5BF4FD-EFB8-45C5-912C-F626965378A4}" dt="2021-04-15T08:01:54.479" v="36" actId="47"/>
        <pc:sldMkLst>
          <pc:docMk/>
          <pc:sldMk cId="3239722762" sldId="441"/>
        </pc:sldMkLst>
      </pc:sldChg>
      <pc:sldChg chg="del">
        <pc:chgData name="Michael Heaney" userId="1836dd8b24ddd450" providerId="LiveId" clId="{DD5BF4FD-EFB8-45C5-912C-F626965378A4}" dt="2021-04-15T08:01:54.659" v="37" actId="47"/>
        <pc:sldMkLst>
          <pc:docMk/>
          <pc:sldMk cId="1421426929" sldId="442"/>
        </pc:sldMkLst>
      </pc:sldChg>
      <pc:sldChg chg="del">
        <pc:chgData name="Michael Heaney" userId="1836dd8b24ddd450" providerId="LiveId" clId="{DD5BF4FD-EFB8-45C5-912C-F626965378A4}" dt="2021-04-15T08:01:55.276" v="38" actId="47"/>
        <pc:sldMkLst>
          <pc:docMk/>
          <pc:sldMk cId="3897773415" sldId="443"/>
        </pc:sldMkLst>
      </pc:sldChg>
      <pc:sldChg chg="del">
        <pc:chgData name="Michael Heaney" userId="1836dd8b24ddd450" providerId="LiveId" clId="{DD5BF4FD-EFB8-45C5-912C-F626965378A4}" dt="2021-04-15T08:01:55.477" v="39" actId="47"/>
        <pc:sldMkLst>
          <pc:docMk/>
          <pc:sldMk cId="651989067" sldId="444"/>
        </pc:sldMkLst>
      </pc:sldChg>
      <pc:sldChg chg="del">
        <pc:chgData name="Michael Heaney" userId="1836dd8b24ddd450" providerId="LiveId" clId="{DD5BF4FD-EFB8-45C5-912C-F626965378A4}" dt="2021-04-15T08:01:55.848" v="40" actId="47"/>
        <pc:sldMkLst>
          <pc:docMk/>
          <pc:sldMk cId="2361029526" sldId="445"/>
        </pc:sldMkLst>
      </pc:sldChg>
      <pc:sldChg chg="del">
        <pc:chgData name="Michael Heaney" userId="1836dd8b24ddd450" providerId="LiveId" clId="{DD5BF4FD-EFB8-45C5-912C-F626965378A4}" dt="2021-04-15T08:01:56.034" v="41" actId="47"/>
        <pc:sldMkLst>
          <pc:docMk/>
          <pc:sldMk cId="958246097" sldId="446"/>
        </pc:sldMkLst>
      </pc:sldChg>
      <pc:sldChg chg="del">
        <pc:chgData name="Michael Heaney" userId="1836dd8b24ddd450" providerId="LiveId" clId="{DD5BF4FD-EFB8-45C5-912C-F626965378A4}" dt="2021-04-15T08:01:56.213" v="42" actId="47"/>
        <pc:sldMkLst>
          <pc:docMk/>
          <pc:sldMk cId="2551567637" sldId="447"/>
        </pc:sldMkLst>
      </pc:sldChg>
      <pc:sldChg chg="del">
        <pc:chgData name="Michael Heaney" userId="1836dd8b24ddd450" providerId="LiveId" clId="{DD5BF4FD-EFB8-45C5-912C-F626965378A4}" dt="2021-04-15T08:01:56.383" v="43" actId="47"/>
        <pc:sldMkLst>
          <pc:docMk/>
          <pc:sldMk cId="4123028145" sldId="448"/>
        </pc:sldMkLst>
      </pc:sldChg>
      <pc:sldChg chg="del">
        <pc:chgData name="Michael Heaney" userId="1836dd8b24ddd450" providerId="LiveId" clId="{DD5BF4FD-EFB8-45C5-912C-F626965378A4}" dt="2021-04-15T08:01:56.537" v="44" actId="47"/>
        <pc:sldMkLst>
          <pc:docMk/>
          <pc:sldMk cId="419847741" sldId="449"/>
        </pc:sldMkLst>
      </pc:sldChg>
      <pc:sldChg chg="del">
        <pc:chgData name="Michael Heaney" userId="1836dd8b24ddd450" providerId="LiveId" clId="{DD5BF4FD-EFB8-45C5-912C-F626965378A4}" dt="2021-04-15T08:01:57.043" v="45" actId="47"/>
        <pc:sldMkLst>
          <pc:docMk/>
          <pc:sldMk cId="1798290510" sldId="450"/>
        </pc:sldMkLst>
      </pc:sldChg>
      <pc:sldChg chg="del">
        <pc:chgData name="Michael Heaney" userId="1836dd8b24ddd450" providerId="LiveId" clId="{DD5BF4FD-EFB8-45C5-912C-F626965378A4}" dt="2021-04-15T08:01:51.630" v="20" actId="47"/>
        <pc:sldMkLst>
          <pc:docMk/>
          <pc:sldMk cId="4255722350" sldId="451"/>
        </pc:sldMkLst>
      </pc:sldChg>
      <pc:sldChg chg="del">
        <pc:chgData name="Michael Heaney" userId="1836dd8b24ddd450" providerId="LiveId" clId="{DD5BF4FD-EFB8-45C5-912C-F626965378A4}" dt="2021-04-15T08:01:51.803" v="21" actId="47"/>
        <pc:sldMkLst>
          <pc:docMk/>
          <pc:sldMk cId="2096838616" sldId="452"/>
        </pc:sldMkLst>
      </pc:sldChg>
      <pc:sldChg chg="del">
        <pc:chgData name="Michael Heaney" userId="1836dd8b24ddd450" providerId="LiveId" clId="{DD5BF4FD-EFB8-45C5-912C-F626965378A4}" dt="2021-04-15T08:01:51.978" v="22" actId="47"/>
        <pc:sldMkLst>
          <pc:docMk/>
          <pc:sldMk cId="1428388589" sldId="453"/>
        </pc:sldMkLst>
      </pc:sldChg>
      <pc:sldChg chg="del">
        <pc:chgData name="Michael Heaney" userId="1836dd8b24ddd450" providerId="LiveId" clId="{DD5BF4FD-EFB8-45C5-912C-F626965378A4}" dt="2021-04-15T08:01:57.233" v="46" actId="47"/>
        <pc:sldMkLst>
          <pc:docMk/>
          <pc:sldMk cId="153931023" sldId="454"/>
        </pc:sldMkLst>
      </pc:sldChg>
      <pc:sldChg chg="del">
        <pc:chgData name="Michael Heaney" userId="1836dd8b24ddd450" providerId="LiveId" clId="{DD5BF4FD-EFB8-45C5-912C-F626965378A4}" dt="2021-04-15T08:01:52.363" v="24" actId="47"/>
        <pc:sldMkLst>
          <pc:docMk/>
          <pc:sldMk cId="501818537" sldId="455"/>
        </pc:sldMkLst>
      </pc:sldChg>
      <pc:sldChg chg="del">
        <pc:chgData name="Michael Heaney" userId="1836dd8b24ddd450" providerId="LiveId" clId="{DD5BF4FD-EFB8-45C5-912C-F626965378A4}" dt="2021-04-15T08:01:57.629" v="48" actId="47"/>
        <pc:sldMkLst>
          <pc:docMk/>
          <pc:sldMk cId="1430596458" sldId="456"/>
        </pc:sldMkLst>
      </pc:sldChg>
      <pc:sldChg chg="del">
        <pc:chgData name="Michael Heaney" userId="1836dd8b24ddd450" providerId="LiveId" clId="{DD5BF4FD-EFB8-45C5-912C-F626965378A4}" dt="2021-04-15T08:01:57.807" v="49" actId="47"/>
        <pc:sldMkLst>
          <pc:docMk/>
          <pc:sldMk cId="3587953292" sldId="457"/>
        </pc:sldMkLst>
      </pc:sldChg>
      <pc:sldChg chg="del">
        <pc:chgData name="Michael Heaney" userId="1836dd8b24ddd450" providerId="LiveId" clId="{DD5BF4FD-EFB8-45C5-912C-F626965378A4}" dt="2021-04-15T08:01:57.988" v="50" actId="47"/>
        <pc:sldMkLst>
          <pc:docMk/>
          <pc:sldMk cId="512647525" sldId="458"/>
        </pc:sldMkLst>
      </pc:sldChg>
      <pc:sldChg chg="del">
        <pc:chgData name="Michael Heaney" userId="1836dd8b24ddd450" providerId="LiveId" clId="{DD5BF4FD-EFB8-45C5-912C-F626965378A4}" dt="2021-04-15T08:01:58.183" v="51" actId="47"/>
        <pc:sldMkLst>
          <pc:docMk/>
          <pc:sldMk cId="211232510" sldId="459"/>
        </pc:sldMkLst>
      </pc:sldChg>
      <pc:sldChg chg="del">
        <pc:chgData name="Michael Heaney" userId="1836dd8b24ddd450" providerId="LiveId" clId="{DD5BF4FD-EFB8-45C5-912C-F626965378A4}" dt="2021-04-15T08:01:58.420" v="52" actId="47"/>
        <pc:sldMkLst>
          <pc:docMk/>
          <pc:sldMk cId="4262050678" sldId="460"/>
        </pc:sldMkLst>
      </pc:sldChg>
      <pc:sldChg chg="del">
        <pc:chgData name="Michael Heaney" userId="1836dd8b24ddd450" providerId="LiveId" clId="{DD5BF4FD-EFB8-45C5-912C-F626965378A4}" dt="2021-04-15T08:01:58.952" v="53" actId="47"/>
        <pc:sldMkLst>
          <pc:docMk/>
          <pc:sldMk cId="2775699608" sldId="461"/>
        </pc:sldMkLst>
      </pc:sldChg>
      <pc:sldChg chg="del">
        <pc:chgData name="Michael Heaney" userId="1836dd8b24ddd450" providerId="LiveId" clId="{DD5BF4FD-EFB8-45C5-912C-F626965378A4}" dt="2021-04-15T08:02:00.035" v="55" actId="47"/>
        <pc:sldMkLst>
          <pc:docMk/>
          <pc:sldMk cId="1880003014" sldId="462"/>
        </pc:sldMkLst>
      </pc:sldChg>
      <pc:sldChg chg="del">
        <pc:chgData name="Michael Heaney" userId="1836dd8b24ddd450" providerId="LiveId" clId="{DD5BF4FD-EFB8-45C5-912C-F626965378A4}" dt="2021-04-15T08:02:00.419" v="57" actId="47"/>
        <pc:sldMkLst>
          <pc:docMk/>
          <pc:sldMk cId="2984089557" sldId="463"/>
        </pc:sldMkLst>
      </pc:sldChg>
      <pc:sldChg chg="del">
        <pc:chgData name="Michael Heaney" userId="1836dd8b24ddd450" providerId="LiveId" clId="{DD5BF4FD-EFB8-45C5-912C-F626965378A4}" dt="2021-04-15T08:02:02.788" v="66" actId="47"/>
        <pc:sldMkLst>
          <pc:docMk/>
          <pc:sldMk cId="1114132771" sldId="466"/>
        </pc:sldMkLst>
      </pc:sldChg>
      <pc:sldChg chg="del">
        <pc:chgData name="Michael Heaney" userId="1836dd8b24ddd450" providerId="LiveId" clId="{DD5BF4FD-EFB8-45C5-912C-F626965378A4}" dt="2021-04-15T08:02:00.600" v="58" actId="47"/>
        <pc:sldMkLst>
          <pc:docMk/>
          <pc:sldMk cId="1457071886" sldId="467"/>
        </pc:sldMkLst>
      </pc:sldChg>
      <pc:sldChg chg="del">
        <pc:chgData name="Michael Heaney" userId="1836dd8b24ddd450" providerId="LiveId" clId="{DD5BF4FD-EFB8-45C5-912C-F626965378A4}" dt="2021-04-15T08:02:00.784" v="59" actId="47"/>
        <pc:sldMkLst>
          <pc:docMk/>
          <pc:sldMk cId="1204799501" sldId="468"/>
        </pc:sldMkLst>
      </pc:sldChg>
      <pc:sldChg chg="del">
        <pc:chgData name="Michael Heaney" userId="1836dd8b24ddd450" providerId="LiveId" clId="{DD5BF4FD-EFB8-45C5-912C-F626965378A4}" dt="2021-04-15T08:02:01.694" v="60" actId="47"/>
        <pc:sldMkLst>
          <pc:docMk/>
          <pc:sldMk cId="3186983105" sldId="469"/>
        </pc:sldMkLst>
      </pc:sldChg>
      <pc:sldChg chg="del">
        <pc:chgData name="Michael Heaney" userId="1836dd8b24ddd450" providerId="LiveId" clId="{DD5BF4FD-EFB8-45C5-912C-F626965378A4}" dt="2021-04-15T08:02:01.865" v="61" actId="47"/>
        <pc:sldMkLst>
          <pc:docMk/>
          <pc:sldMk cId="2428005829" sldId="470"/>
        </pc:sldMkLst>
      </pc:sldChg>
      <pc:sldChg chg="del">
        <pc:chgData name="Michael Heaney" userId="1836dd8b24ddd450" providerId="LiveId" clId="{DD5BF4FD-EFB8-45C5-912C-F626965378A4}" dt="2021-04-15T08:02:02.055" v="62" actId="47"/>
        <pc:sldMkLst>
          <pc:docMk/>
          <pc:sldMk cId="4158074376" sldId="472"/>
        </pc:sldMkLst>
      </pc:sldChg>
      <pc:sldChg chg="del">
        <pc:chgData name="Michael Heaney" userId="1836dd8b24ddd450" providerId="LiveId" clId="{DD5BF4FD-EFB8-45C5-912C-F626965378A4}" dt="2021-04-15T08:02:02.235" v="63" actId="47"/>
        <pc:sldMkLst>
          <pc:docMk/>
          <pc:sldMk cId="2556841749" sldId="473"/>
        </pc:sldMkLst>
      </pc:sldChg>
      <pc:sldChg chg="del">
        <pc:chgData name="Michael Heaney" userId="1836dd8b24ddd450" providerId="LiveId" clId="{DD5BF4FD-EFB8-45C5-912C-F626965378A4}" dt="2021-04-15T08:02:02.448" v="64" actId="47"/>
        <pc:sldMkLst>
          <pc:docMk/>
          <pc:sldMk cId="3028444132" sldId="474"/>
        </pc:sldMkLst>
      </pc:sldChg>
      <pc:sldChg chg="del">
        <pc:chgData name="Michael Heaney" userId="1836dd8b24ddd450" providerId="LiveId" clId="{DD5BF4FD-EFB8-45C5-912C-F626965378A4}" dt="2021-04-15T08:02:02.605" v="65" actId="47"/>
        <pc:sldMkLst>
          <pc:docMk/>
          <pc:sldMk cId="3035773214" sldId="475"/>
        </pc:sldMkLst>
      </pc:sldChg>
      <pc:sldChg chg="del">
        <pc:chgData name="Michael Heaney" userId="1836dd8b24ddd450" providerId="LiveId" clId="{DD5BF4FD-EFB8-45C5-912C-F626965378A4}" dt="2021-04-15T08:01:57.432" v="47" actId="47"/>
        <pc:sldMkLst>
          <pc:docMk/>
          <pc:sldMk cId="1303277375" sldId="476"/>
        </pc:sldMkLst>
      </pc:sldChg>
      <pc:sldChg chg="del">
        <pc:chgData name="Michael Heaney" userId="1836dd8b24ddd450" providerId="LiveId" clId="{DD5BF4FD-EFB8-45C5-912C-F626965378A4}" dt="2021-04-15T08:01:52.526" v="25" actId="47"/>
        <pc:sldMkLst>
          <pc:docMk/>
          <pc:sldMk cId="3898045162" sldId="477"/>
        </pc:sldMkLst>
      </pc:sldChg>
      <pc:sldChg chg="del">
        <pc:chgData name="Michael Heaney" userId="1836dd8b24ddd450" providerId="LiveId" clId="{DD5BF4FD-EFB8-45C5-912C-F626965378A4}" dt="2021-04-15T08:01:52.719" v="26" actId="47"/>
        <pc:sldMkLst>
          <pc:docMk/>
          <pc:sldMk cId="1895180093" sldId="478"/>
        </pc:sldMkLst>
      </pc:sldChg>
      <pc:sldChg chg="del">
        <pc:chgData name="Michael Heaney" userId="1836dd8b24ddd450" providerId="LiveId" clId="{DD5BF4FD-EFB8-45C5-912C-F626965378A4}" dt="2021-04-15T08:01:52.878" v="27" actId="47"/>
        <pc:sldMkLst>
          <pc:docMk/>
          <pc:sldMk cId="2954870747" sldId="479"/>
        </pc:sldMkLst>
      </pc:sldChg>
      <pc:sldChg chg="del">
        <pc:chgData name="Michael Heaney" userId="1836dd8b24ddd450" providerId="LiveId" clId="{DD5BF4FD-EFB8-45C5-912C-F626965378A4}" dt="2021-04-15T08:01:53.042" v="28" actId="47"/>
        <pc:sldMkLst>
          <pc:docMk/>
          <pc:sldMk cId="297330513" sldId="481"/>
        </pc:sldMkLst>
      </pc:sldChg>
      <pc:sldChg chg="del">
        <pc:chgData name="Michael Heaney" userId="1836dd8b24ddd450" providerId="LiveId" clId="{DD5BF4FD-EFB8-45C5-912C-F626965378A4}" dt="2021-04-15T08:01:53.223" v="29" actId="47"/>
        <pc:sldMkLst>
          <pc:docMk/>
          <pc:sldMk cId="583261455" sldId="482"/>
        </pc:sldMkLst>
      </pc:sldChg>
      <pc:sldChg chg="del">
        <pc:chgData name="Michael Heaney" userId="1836dd8b24ddd450" providerId="LiveId" clId="{DD5BF4FD-EFB8-45C5-912C-F626965378A4}" dt="2021-04-15T08:01:53.402" v="30" actId="47"/>
        <pc:sldMkLst>
          <pc:docMk/>
          <pc:sldMk cId="3039829780" sldId="483"/>
        </pc:sldMkLst>
      </pc:sldChg>
      <pc:sldChg chg="del">
        <pc:chgData name="Michael Heaney" userId="1836dd8b24ddd450" providerId="LiveId" clId="{DD5BF4FD-EFB8-45C5-912C-F626965378A4}" dt="2021-04-15T08:01:53.613" v="31" actId="47"/>
        <pc:sldMkLst>
          <pc:docMk/>
          <pc:sldMk cId="924735975" sldId="484"/>
        </pc:sldMkLst>
      </pc:sldChg>
      <pc:sldChg chg="del">
        <pc:chgData name="Michael Heaney" userId="1836dd8b24ddd450" providerId="LiveId" clId="{DD5BF4FD-EFB8-45C5-912C-F626965378A4}" dt="2021-04-15T08:01:53.772" v="32" actId="47"/>
        <pc:sldMkLst>
          <pc:docMk/>
          <pc:sldMk cId="529753340" sldId="485"/>
        </pc:sldMkLst>
      </pc:sldChg>
      <pc:sldChg chg="del">
        <pc:chgData name="Michael Heaney" userId="1836dd8b24ddd450" providerId="LiveId" clId="{DD5BF4FD-EFB8-45C5-912C-F626965378A4}" dt="2021-04-15T08:01:53.948" v="33" actId="47"/>
        <pc:sldMkLst>
          <pc:docMk/>
          <pc:sldMk cId="2163223426" sldId="486"/>
        </pc:sldMkLst>
      </pc:sldChg>
      <pc:sldChg chg="del">
        <pc:chgData name="Michael Heaney" userId="1836dd8b24ddd450" providerId="LiveId" clId="{DD5BF4FD-EFB8-45C5-912C-F626965378A4}" dt="2021-04-15T08:01:50.535" v="18" actId="47"/>
        <pc:sldMkLst>
          <pc:docMk/>
          <pc:sldMk cId="4264248153" sldId="487"/>
        </pc:sldMkLst>
      </pc:sldChg>
      <pc:sldChg chg="del">
        <pc:chgData name="Michael Heaney" userId="1836dd8b24ddd450" providerId="LiveId" clId="{DD5BF4FD-EFB8-45C5-912C-F626965378A4}" dt="2021-04-15T08:01:51.387" v="19" actId="47"/>
        <pc:sldMkLst>
          <pc:docMk/>
          <pc:sldMk cId="2527481190" sldId="488"/>
        </pc:sldMkLst>
      </pc:sldChg>
      <pc:sldChg chg="modSp mod">
        <pc:chgData name="Michael Heaney" userId="1836dd8b24ddd450" providerId="LiveId" clId="{DD5BF4FD-EFB8-45C5-912C-F626965378A4}" dt="2021-04-23T08:17:23.252" v="69" actId="207"/>
        <pc:sldMkLst>
          <pc:docMk/>
          <pc:sldMk cId="2968464407" sldId="489"/>
        </pc:sldMkLst>
        <pc:spChg chg="mod">
          <ac:chgData name="Michael Heaney" userId="1836dd8b24ddd450" providerId="LiveId" clId="{DD5BF4FD-EFB8-45C5-912C-F626965378A4}" dt="2021-04-23T08:17:23.252" v="69" actId="207"/>
          <ac:spMkLst>
            <pc:docMk/>
            <pc:sldMk cId="2968464407" sldId="489"/>
            <ac:spMk id="2" creationId="{00000000-0000-0000-0000-000000000000}"/>
          </ac:spMkLst>
        </pc:spChg>
      </pc:sldChg>
      <pc:sldChg chg="del">
        <pc:chgData name="Michael Heaney" userId="1836dd8b24ddd450" providerId="LiveId" clId="{DD5BF4FD-EFB8-45C5-912C-F626965378A4}" dt="2021-04-15T08:01:59.263" v="54" actId="47"/>
        <pc:sldMkLst>
          <pc:docMk/>
          <pc:sldMk cId="3314739737" sldId="496"/>
        </pc:sldMkLst>
      </pc:sldChg>
      <pc:sldChg chg="del">
        <pc:chgData name="Michael Heaney" userId="1836dd8b24ddd450" providerId="LiveId" clId="{DD5BF4FD-EFB8-45C5-912C-F626965378A4}" dt="2021-04-15T08:02:00.319" v="56" actId="47"/>
        <pc:sldMkLst>
          <pc:docMk/>
          <pc:sldMk cId="2543034262" sldId="497"/>
        </pc:sldMkLst>
      </pc:sldChg>
      <pc:sldChg chg="del">
        <pc:chgData name="Michael Heaney" userId="1836dd8b24ddd450" providerId="LiveId" clId="{DD5BF4FD-EFB8-45C5-912C-F626965378A4}" dt="2021-04-15T08:01:52.148" v="23" actId="47"/>
        <pc:sldMkLst>
          <pc:docMk/>
          <pc:sldMk cId="2344655356" sldId="498"/>
        </pc:sldMkLst>
      </pc:sldChg>
      <pc:sldMasterChg chg="setBg modSldLayout">
        <pc:chgData name="Michael Heaney" userId="1836dd8b24ddd450" providerId="LiveId" clId="{DD5BF4FD-EFB8-45C5-912C-F626965378A4}" dt="2021-04-23T08:17:04.247" v="68"/>
        <pc:sldMasterMkLst>
          <pc:docMk/>
          <pc:sldMasterMk cId="0" sldId="2147483660"/>
        </pc:sldMasterMkLst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6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7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69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Michael Heaney" userId="1836dd8b24ddd450" providerId="LiveId" clId="{DD5BF4FD-EFB8-45C5-912C-F626965378A4}" dt="2021-04-23T08:17:04.247" v="68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Michael Heaney" userId="1836dd8b24ddd450" providerId="LiveId" clId="{4B72F6E9-501F-451D-A4A9-51484F055DAC}"/>
    <pc:docChg chg="modSld">
      <pc:chgData name="Michael Heaney" userId="1836dd8b24ddd450" providerId="LiveId" clId="{4B72F6E9-501F-451D-A4A9-51484F055DAC}" dt="2022-08-24T10:18:14.039" v="40" actId="20577"/>
      <pc:docMkLst>
        <pc:docMk/>
      </pc:docMkLst>
      <pc:sldChg chg="modSp mod">
        <pc:chgData name="Michael Heaney" userId="1836dd8b24ddd450" providerId="LiveId" clId="{4B72F6E9-501F-451D-A4A9-51484F055DAC}" dt="2022-08-24T07:49:23.081" v="27" actId="20577"/>
        <pc:sldMkLst>
          <pc:docMk/>
          <pc:sldMk cId="0" sldId="256"/>
        </pc:sldMkLst>
        <pc:spChg chg="mod">
          <ac:chgData name="Michael Heaney" userId="1836dd8b24ddd450" providerId="LiveId" clId="{4B72F6E9-501F-451D-A4A9-51484F055DAC}" dt="2022-08-24T07:49:23.081" v="2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4B72F6E9-501F-451D-A4A9-51484F055DAC}" dt="2022-08-24T10:18:14.039" v="40" actId="20577"/>
        <pc:sldMkLst>
          <pc:docMk/>
          <pc:sldMk cId="1966782056" sldId="500"/>
        </pc:sldMkLst>
        <pc:spChg chg="mod">
          <ac:chgData name="Michael Heaney" userId="1836dd8b24ddd450" providerId="LiveId" clId="{4B72F6E9-501F-451D-A4A9-51484F055DAC}" dt="2022-08-24T10:18:14.039" v="40" actId="20577"/>
          <ac:spMkLst>
            <pc:docMk/>
            <pc:sldMk cId="1966782056" sldId="500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5F7132BC-0084-4962-83E8-0FE68898E5EF}"/>
    <pc:docChg chg="modSld">
      <pc:chgData name="Michael Heaney" userId="1836dd8b24ddd450" providerId="LiveId" clId="{5F7132BC-0084-4962-83E8-0FE68898E5EF}" dt="2022-06-15T06:54:47.888" v="9" actId="20577"/>
      <pc:docMkLst>
        <pc:docMk/>
      </pc:docMkLst>
      <pc:sldChg chg="modSp mod">
        <pc:chgData name="Michael Heaney" userId="1836dd8b24ddd450" providerId="LiveId" clId="{5F7132BC-0084-4962-83E8-0FE68898E5EF}" dt="2022-06-15T06:54:47.888" v="9" actId="20577"/>
        <pc:sldMkLst>
          <pc:docMk/>
          <pc:sldMk cId="0" sldId="256"/>
        </pc:sldMkLst>
        <pc:spChg chg="mod">
          <ac:chgData name="Michael Heaney" userId="1836dd8b24ddd450" providerId="LiveId" clId="{5F7132BC-0084-4962-83E8-0FE68898E5EF}" dt="2022-06-15T06:54:47.888" v="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0FC3B9A8-2625-4734-A263-5935E9901DA7}"/>
    <pc:docChg chg="modSld">
      <pc:chgData name="Michael Heaney" userId="1836dd8b24ddd450" providerId="LiveId" clId="{0FC3B9A8-2625-4734-A263-5935E9901DA7}" dt="2020-06-11T08:14:30.908" v="3" actId="20577"/>
      <pc:docMkLst>
        <pc:docMk/>
      </pc:docMkLst>
      <pc:sldChg chg="modSp mod">
        <pc:chgData name="Michael Heaney" userId="1836dd8b24ddd450" providerId="LiveId" clId="{0FC3B9A8-2625-4734-A263-5935E9901DA7}" dt="2020-06-11T08:14:30.908" v="3" actId="20577"/>
        <pc:sldMkLst>
          <pc:docMk/>
          <pc:sldMk cId="0" sldId="256"/>
        </pc:sldMkLst>
        <pc:spChg chg="mod">
          <ac:chgData name="Michael Heaney" userId="1836dd8b24ddd450" providerId="LiveId" clId="{0FC3B9A8-2625-4734-A263-5935E9901DA7}" dt="2020-06-11T08:14:30.908" v="3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8A4AF879-66E3-4B8D-812D-30B8BB36A7E4}"/>
    <pc:docChg chg="modSld">
      <pc:chgData name="Michael Heaney" userId="1836dd8b24ddd450" providerId="LiveId" clId="{8A4AF879-66E3-4B8D-812D-30B8BB36A7E4}" dt="2020-06-09T12:00:49.174" v="5" actId="20577"/>
      <pc:docMkLst>
        <pc:docMk/>
      </pc:docMkLst>
      <pc:sldChg chg="modSp mod">
        <pc:chgData name="Michael Heaney" userId="1836dd8b24ddd450" providerId="LiveId" clId="{8A4AF879-66E3-4B8D-812D-30B8BB36A7E4}" dt="2020-06-09T12:00:49.174" v="5" actId="20577"/>
        <pc:sldMkLst>
          <pc:docMk/>
          <pc:sldMk cId="0" sldId="256"/>
        </pc:sldMkLst>
        <pc:spChg chg="mod">
          <ac:chgData name="Michael Heaney" userId="1836dd8b24ddd450" providerId="LiveId" clId="{8A4AF879-66E3-4B8D-812D-30B8BB36A7E4}" dt="2020-06-09T12:00:49.174" v="5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5E449E2E-3E8B-4659-821D-BE5A1690F0B6}"/>
    <pc:docChg chg="addSld delSld modSld">
      <pc:chgData name="Michael Heaney" userId="1836dd8b24ddd450" providerId="LiveId" clId="{5E449E2E-3E8B-4659-821D-BE5A1690F0B6}" dt="2019-06-05T10:52:50.075" v="111" actId="20577"/>
      <pc:docMkLst>
        <pc:docMk/>
      </pc:docMkLst>
      <pc:sldChg chg="modSp">
        <pc:chgData name="Michael Heaney" userId="1836dd8b24ddd450" providerId="LiveId" clId="{5E449E2E-3E8B-4659-821D-BE5A1690F0B6}" dt="2019-06-04T02:00:16.235" v="34" actId="20577"/>
        <pc:sldMkLst>
          <pc:docMk/>
          <pc:sldMk cId="0" sldId="256"/>
        </pc:sldMkLst>
        <pc:spChg chg="mod">
          <ac:chgData name="Michael Heaney" userId="1836dd8b24ddd450" providerId="LiveId" clId="{5E449E2E-3E8B-4659-821D-BE5A1690F0B6}" dt="2019-06-04T02:00:16.235" v="3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4T11:39:43.706" v="68" actId="1076"/>
        <pc:sldMkLst>
          <pc:docMk/>
          <pc:sldMk cId="583261455" sldId="482"/>
        </pc:sldMkLst>
        <pc:spChg chg="mod">
          <ac:chgData name="Michael Heaney" userId="1836dd8b24ddd450" providerId="LiveId" clId="{5E449E2E-3E8B-4659-821D-BE5A1690F0B6}" dt="2019-06-04T11:39:43.706" v="68" actId="1076"/>
          <ac:spMkLst>
            <pc:docMk/>
            <pc:sldMk cId="583261455" sldId="482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4T03:51:55.887" v="67" actId="20577"/>
        <pc:sldMkLst>
          <pc:docMk/>
          <pc:sldMk cId="2163223426" sldId="486"/>
        </pc:sldMkLst>
        <pc:spChg chg="mod">
          <ac:chgData name="Michael Heaney" userId="1836dd8b24ddd450" providerId="LiveId" clId="{5E449E2E-3E8B-4659-821D-BE5A1690F0B6}" dt="2019-06-04T03:51:55.887" v="67" actId="20577"/>
          <ac:spMkLst>
            <pc:docMk/>
            <pc:sldMk cId="2163223426" sldId="486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5T10:51:15.072" v="92" actId="20577"/>
        <pc:sldMkLst>
          <pc:docMk/>
          <pc:sldMk cId="1604228081" sldId="491"/>
        </pc:sldMkLst>
        <pc:spChg chg="mod">
          <ac:chgData name="Michael Heaney" userId="1836dd8b24ddd450" providerId="LiveId" clId="{5E449E2E-3E8B-4659-821D-BE5A1690F0B6}" dt="2019-06-05T10:51:15.072" v="92" actId="20577"/>
          <ac:spMkLst>
            <pc:docMk/>
            <pc:sldMk cId="1604228081" sldId="491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5T10:52:50.075" v="111" actId="20577"/>
        <pc:sldMkLst>
          <pc:docMk/>
          <pc:sldMk cId="2163118736" sldId="494"/>
        </pc:sldMkLst>
        <pc:spChg chg="mod">
          <ac:chgData name="Michael Heaney" userId="1836dd8b24ddd450" providerId="LiveId" clId="{5E449E2E-3E8B-4659-821D-BE5A1690F0B6}" dt="2019-06-05T10:52:50.075" v="111" actId="20577"/>
          <ac:spMkLst>
            <pc:docMk/>
            <pc:sldMk cId="2163118736" sldId="494"/>
            <ac:spMk id="3" creationId="{00000000-0000-0000-0000-000000000000}"/>
          </ac:spMkLst>
        </pc:spChg>
      </pc:sldChg>
      <pc:sldChg chg="add del">
        <pc:chgData name="Michael Heaney" userId="1836dd8b24ddd450" providerId="LiveId" clId="{5E449E2E-3E8B-4659-821D-BE5A1690F0B6}" dt="2019-06-05T10:52:18.352" v="97" actId="2696"/>
        <pc:sldMkLst>
          <pc:docMk/>
          <pc:sldMk cId="2367928215" sldId="499"/>
        </pc:sldMkLst>
      </pc:sldChg>
      <pc:sldChg chg="add">
        <pc:chgData name="Michael Heaney" userId="1836dd8b24ddd450" providerId="LiveId" clId="{5E449E2E-3E8B-4659-821D-BE5A1690F0B6}" dt="2019-06-05T10:51:42.419" v="94"/>
        <pc:sldMkLst>
          <pc:docMk/>
          <pc:sldMk cId="1966782056" sldId="500"/>
        </pc:sldMkLst>
      </pc:sldChg>
      <pc:sldChg chg="add del">
        <pc:chgData name="Michael Heaney" userId="1836dd8b24ddd450" providerId="LiveId" clId="{5E449E2E-3E8B-4659-821D-BE5A1690F0B6}" dt="2019-06-05T10:52:21.658" v="98" actId="2696"/>
        <pc:sldMkLst>
          <pc:docMk/>
          <pc:sldMk cId="383448853" sldId="501"/>
        </pc:sldMkLst>
      </pc:sldChg>
      <pc:sldChg chg="add">
        <pc:chgData name="Michael Heaney" userId="1836dd8b24ddd450" providerId="LiveId" clId="{5E449E2E-3E8B-4659-821D-BE5A1690F0B6}" dt="2019-06-05T10:52:11.559" v="96"/>
        <pc:sldMkLst>
          <pc:docMk/>
          <pc:sldMk cId="3180433980" sldId="502"/>
        </pc:sldMkLst>
      </pc:sldChg>
    </pc:docChg>
  </pc:docChgLst>
  <pc:docChgLst>
    <pc:chgData name="Michael Heaney" userId="1836dd8b24ddd450" providerId="LiveId" clId="{598078B2-F147-4368-93B7-B157E518BAB1}"/>
    <pc:docChg chg="modSld">
      <pc:chgData name="Michael Heaney" userId="1836dd8b24ddd450" providerId="LiveId" clId="{598078B2-F147-4368-93B7-B157E518BAB1}" dt="2023-06-12T03:35:17.186" v="18" actId="20577"/>
      <pc:docMkLst>
        <pc:docMk/>
      </pc:docMkLst>
      <pc:sldChg chg="modSp mod">
        <pc:chgData name="Michael Heaney" userId="1836dd8b24ddd450" providerId="LiveId" clId="{598078B2-F147-4368-93B7-B157E518BAB1}" dt="2023-06-12T03:35:17.186" v="18" actId="20577"/>
        <pc:sldMkLst>
          <pc:docMk/>
          <pc:sldMk cId="0" sldId="256"/>
        </pc:sldMkLst>
        <pc:spChg chg="mod">
          <ac:chgData name="Michael Heaney" userId="1836dd8b24ddd450" providerId="LiveId" clId="{598078B2-F147-4368-93B7-B157E518BAB1}" dt="2023-06-12T03:35:17.186" v="1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42D46137-E6EC-4818-B736-87A5F2C16C24}"/>
    <pc:docChg chg="modSld">
      <pc:chgData name="Michael Heaney" userId="1836dd8b24ddd450" providerId="LiveId" clId="{42D46137-E6EC-4818-B736-87A5F2C16C24}" dt="2021-04-23T13:17:46.651" v="10" actId="20577"/>
      <pc:docMkLst>
        <pc:docMk/>
      </pc:docMkLst>
      <pc:sldChg chg="modSp mod">
        <pc:chgData name="Michael Heaney" userId="1836dd8b24ddd450" providerId="LiveId" clId="{42D46137-E6EC-4818-B736-87A5F2C16C24}" dt="2021-04-23T13:17:46.651" v="10" actId="20577"/>
        <pc:sldMkLst>
          <pc:docMk/>
          <pc:sldMk cId="0" sldId="256"/>
        </pc:sldMkLst>
        <pc:spChg chg="mod">
          <ac:chgData name="Michael Heaney" userId="1836dd8b24ddd450" providerId="LiveId" clId="{42D46137-E6EC-4818-B736-87A5F2C16C24}" dt="2021-04-23T13:17:46.651" v="1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76B45BC3-971F-455D-B465-F9EDCBEBF6CB}"/>
    <pc:docChg chg="delSld modSld">
      <pc:chgData name="Michael Heaney" userId="1836dd8b24ddd450" providerId="LiveId" clId="{76B45BC3-971F-455D-B465-F9EDCBEBF6CB}" dt="2021-04-14T08:13:34.908" v="12" actId="47"/>
      <pc:docMkLst>
        <pc:docMk/>
      </pc:docMkLst>
      <pc:sldChg chg="modSp mod">
        <pc:chgData name="Michael Heaney" userId="1836dd8b24ddd450" providerId="LiveId" clId="{76B45BC3-971F-455D-B465-F9EDCBEBF6CB}" dt="2021-04-14T08:12:07.213" v="3" actId="20577"/>
        <pc:sldMkLst>
          <pc:docMk/>
          <pc:sldMk cId="0" sldId="256"/>
        </pc:sldMkLst>
        <pc:spChg chg="mod">
          <ac:chgData name="Michael Heaney" userId="1836dd8b24ddd450" providerId="LiveId" clId="{76B45BC3-971F-455D-B465-F9EDCBEBF6CB}" dt="2021-04-14T08:12:07.213" v="3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Heaney" userId="1836dd8b24ddd450" providerId="LiveId" clId="{76B45BC3-971F-455D-B465-F9EDCBEBF6CB}" dt="2021-04-14T08:11:24.903" v="0" actId="47"/>
        <pc:sldMkLst>
          <pc:docMk/>
          <pc:sldMk cId="0" sldId="436"/>
        </pc:sldMkLst>
      </pc:sldChg>
      <pc:sldChg chg="del">
        <pc:chgData name="Michael Heaney" userId="1836dd8b24ddd450" providerId="LiveId" clId="{76B45BC3-971F-455D-B465-F9EDCBEBF6CB}" dt="2021-04-14T08:13:28.665" v="4" actId="47"/>
        <pc:sldMkLst>
          <pc:docMk/>
          <pc:sldMk cId="2968464407" sldId="489"/>
        </pc:sldMkLst>
      </pc:sldChg>
      <pc:sldChg chg="del">
        <pc:chgData name="Michael Heaney" userId="1836dd8b24ddd450" providerId="LiveId" clId="{76B45BC3-971F-455D-B465-F9EDCBEBF6CB}" dt="2021-04-14T08:13:29.347" v="5" actId="47"/>
        <pc:sldMkLst>
          <pc:docMk/>
          <pc:sldMk cId="4250460036" sldId="490"/>
        </pc:sldMkLst>
      </pc:sldChg>
      <pc:sldChg chg="del">
        <pc:chgData name="Michael Heaney" userId="1836dd8b24ddd450" providerId="LiveId" clId="{76B45BC3-971F-455D-B465-F9EDCBEBF6CB}" dt="2021-04-14T08:13:31.766" v="8" actId="47"/>
        <pc:sldMkLst>
          <pc:docMk/>
          <pc:sldMk cId="1604228081" sldId="491"/>
        </pc:sldMkLst>
      </pc:sldChg>
      <pc:sldChg chg="del">
        <pc:chgData name="Michael Heaney" userId="1836dd8b24ddd450" providerId="LiveId" clId="{76B45BC3-971F-455D-B465-F9EDCBEBF6CB}" dt="2021-04-14T08:13:32.457" v="9" actId="47"/>
        <pc:sldMkLst>
          <pc:docMk/>
          <pc:sldMk cId="3435465803" sldId="492"/>
        </pc:sldMkLst>
      </pc:sldChg>
      <pc:sldChg chg="del">
        <pc:chgData name="Michael Heaney" userId="1836dd8b24ddd450" providerId="LiveId" clId="{76B45BC3-971F-455D-B465-F9EDCBEBF6CB}" dt="2021-04-14T08:13:33.096" v="10" actId="47"/>
        <pc:sldMkLst>
          <pc:docMk/>
          <pc:sldMk cId="2998802219" sldId="493"/>
        </pc:sldMkLst>
      </pc:sldChg>
      <pc:sldChg chg="del">
        <pc:chgData name="Michael Heaney" userId="1836dd8b24ddd450" providerId="LiveId" clId="{76B45BC3-971F-455D-B465-F9EDCBEBF6CB}" dt="2021-04-14T08:13:33.754" v="11" actId="47"/>
        <pc:sldMkLst>
          <pc:docMk/>
          <pc:sldMk cId="2163118736" sldId="494"/>
        </pc:sldMkLst>
      </pc:sldChg>
      <pc:sldChg chg="del">
        <pc:chgData name="Michael Heaney" userId="1836dd8b24ddd450" providerId="LiveId" clId="{76B45BC3-971F-455D-B465-F9EDCBEBF6CB}" dt="2021-04-14T08:13:34.908" v="12" actId="47"/>
        <pc:sldMkLst>
          <pc:docMk/>
          <pc:sldMk cId="4070244834" sldId="495"/>
        </pc:sldMkLst>
      </pc:sldChg>
      <pc:sldChg chg="del">
        <pc:chgData name="Michael Heaney" userId="1836dd8b24ddd450" providerId="LiveId" clId="{76B45BC3-971F-455D-B465-F9EDCBEBF6CB}" dt="2021-04-14T08:13:30.482" v="6" actId="47"/>
        <pc:sldMkLst>
          <pc:docMk/>
          <pc:sldMk cId="1966782056" sldId="500"/>
        </pc:sldMkLst>
      </pc:sldChg>
      <pc:sldChg chg="del">
        <pc:chgData name="Michael Heaney" userId="1836dd8b24ddd450" providerId="LiveId" clId="{76B45BC3-971F-455D-B465-F9EDCBEBF6CB}" dt="2021-04-14T08:13:31.155" v="7" actId="47"/>
        <pc:sldMkLst>
          <pc:docMk/>
          <pc:sldMk cId="3180433980" sldId="5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6687-0ADD-4AC0-AB1F-340C1D92183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0873-7B9C-4C17-BCC2-1C7A5455B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3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Michael T. Heaney</a:t>
            </a:r>
          </a:p>
          <a:p>
            <a:r>
              <a:rPr lang="en-US" dirty="0">
                <a:solidFill>
                  <a:srgbClr val="002060"/>
                </a:solidFill>
              </a:rPr>
              <a:t>University of </a:t>
            </a:r>
            <a:r>
              <a:rPr lang="en-US" dirty="0" err="1">
                <a:solidFill>
                  <a:srgbClr val="002060"/>
                </a:solidFill>
              </a:rPr>
              <a:t>GlasgoW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sz="1400" b="0">
                <a:solidFill>
                  <a:srgbClr val="002060"/>
                </a:solidFill>
              </a:rPr>
              <a:t>June 13, 2023</a:t>
            </a:r>
            <a:endParaRPr lang="en-US" sz="1400" b="0" dirty="0">
              <a:solidFill>
                <a:srgbClr val="002060"/>
              </a:solidFill>
            </a:endParaRPr>
          </a:p>
          <a:p>
            <a:endParaRPr lang="en-US" sz="1400" b="0" dirty="0">
              <a:solidFill>
                <a:srgbClr val="002060"/>
              </a:solidFill>
            </a:endParaRPr>
          </a:p>
          <a:p>
            <a:r>
              <a:rPr lang="en-US" sz="1400" b="0" dirty="0">
                <a:solidFill>
                  <a:srgbClr val="002060"/>
                </a:solidFill>
              </a:rPr>
              <a:t>Lecture 05</a:t>
            </a:r>
          </a:p>
          <a:p>
            <a:endParaRPr lang="en-US" sz="1400" b="0" dirty="0">
              <a:solidFill>
                <a:srgbClr val="002060"/>
              </a:solidFill>
            </a:endParaRPr>
          </a:p>
          <a:p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9144000" cy="1828800"/>
          </a:xfrm>
        </p:spPr>
        <p:txBody>
          <a:bodyPr>
            <a:normAutofit/>
          </a:bodyPr>
          <a:lstStyle/>
          <a:p>
            <a:r>
              <a:rPr lang="en-US" sz="4800" b="1" dirty="0"/>
              <a:t>Network Analysis</a:t>
            </a:r>
            <a:br>
              <a:rPr lang="en-US" dirty="0"/>
            </a:br>
            <a:r>
              <a:rPr lang="en-US" sz="3100" b="1" dirty="0"/>
              <a:t>Statistical Analysis of Social Network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Inferential Network Statistics</a:t>
            </a:r>
          </a:p>
        </p:txBody>
      </p:sp>
    </p:spTree>
    <p:extLst>
      <p:ext uri="{BB962C8B-B14F-4D97-AF65-F5344CB8AC3E}">
        <p14:creationId xmlns:p14="http://schemas.microsoft.com/office/powerpoint/2010/main" val="296846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Problem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023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Observations in a network are not independent of one another as required in classical statistical analysis.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AB</a:t>
            </a:r>
          </a:p>
          <a:p>
            <a:pPr marL="0" indent="0">
              <a:buNone/>
            </a:pPr>
            <a:r>
              <a:rPr lang="en-US" dirty="0"/>
              <a:t>AC</a:t>
            </a:r>
          </a:p>
          <a:p>
            <a:pPr marL="0" indent="0">
              <a:buNone/>
            </a:pPr>
            <a:r>
              <a:rPr lang="en-US" dirty="0"/>
              <a:t>AD</a:t>
            </a:r>
          </a:p>
          <a:p>
            <a:pPr marL="0" indent="0">
              <a:buNone/>
            </a:pPr>
            <a:r>
              <a:rPr lang="en-US" dirty="0"/>
              <a:t>AE</a:t>
            </a:r>
          </a:p>
          <a:p>
            <a:pPr marL="0" indent="0">
              <a:buNone/>
            </a:pPr>
            <a:r>
              <a:rPr lang="en-US" dirty="0"/>
              <a:t>BC</a:t>
            </a:r>
          </a:p>
          <a:p>
            <a:pPr marL="0" indent="0">
              <a:buNone/>
            </a:pPr>
            <a:r>
              <a:rPr lang="en-US" dirty="0"/>
              <a:t>BD</a:t>
            </a:r>
          </a:p>
          <a:p>
            <a:pPr marL="0" indent="0">
              <a:buNone/>
            </a:pPr>
            <a:r>
              <a:rPr lang="en-US" dirty="0"/>
              <a:t>BE</a:t>
            </a:r>
          </a:p>
          <a:p>
            <a:pPr marL="0" indent="0">
              <a:buNone/>
            </a:pPr>
            <a:r>
              <a:rPr lang="en-US" dirty="0"/>
              <a:t>CD</a:t>
            </a:r>
          </a:p>
          <a:p>
            <a:pPr marL="0" indent="0">
              <a:buNone/>
            </a:pPr>
            <a:r>
              <a:rPr lang="en-US" dirty="0"/>
              <a:t>CE</a:t>
            </a:r>
          </a:p>
          <a:p>
            <a:pPr marL="0" indent="0">
              <a:buNone/>
            </a:pPr>
            <a:r>
              <a:rPr lang="en-US" dirty="0"/>
              <a:t>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6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Regression with Network Autocorrelation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may want to use networked variables as dependent or independent variables in a </a:t>
            </a:r>
            <a:r>
              <a:rPr lang="en-US"/>
              <a:t>typical regression.</a:t>
            </a:r>
            <a:endParaRPr lang="en-US" dirty="0"/>
          </a:p>
          <a:p>
            <a:r>
              <a:rPr lang="en-US" dirty="0"/>
              <a:t>For example, degree, centrality, and brokerage are common variables.</a:t>
            </a:r>
          </a:p>
          <a:p>
            <a:r>
              <a:rPr lang="en-US" dirty="0"/>
              <a:t>Follows models developed for spatial autocorrelation analysis, only the weighting matrix is determined by a network, rather than geographic contiguity.</a:t>
            </a:r>
          </a:p>
          <a:p>
            <a:r>
              <a:rPr lang="en-US" dirty="0"/>
              <a:t>Example: </a:t>
            </a:r>
            <a:r>
              <a:rPr lang="es-ES" dirty="0"/>
              <a:t>Y = </a:t>
            </a:r>
            <a:r>
              <a:rPr lang="es-ES" dirty="0" err="1">
                <a:latin typeface="Symbol" panose="05050102010706020507" pitchFamily="18" charset="2"/>
              </a:rPr>
              <a:t>b</a:t>
            </a:r>
            <a:r>
              <a:rPr lang="es-ES" dirty="0" err="1"/>
              <a:t>X</a:t>
            </a:r>
            <a:r>
              <a:rPr lang="es-ES" dirty="0"/>
              <a:t> + </a:t>
            </a:r>
            <a:r>
              <a:rPr lang="es-ES" dirty="0" err="1">
                <a:latin typeface="Symbol" panose="05050102010706020507" pitchFamily="18" charset="2"/>
              </a:rPr>
              <a:t>gN</a:t>
            </a:r>
            <a:r>
              <a:rPr lang="es-ES" dirty="0" err="1">
                <a:latin typeface="+mj-lt"/>
              </a:rPr>
              <a:t>Y</a:t>
            </a:r>
            <a:r>
              <a:rPr lang="es-ES" dirty="0"/>
              <a:t> + e, </a:t>
            </a:r>
            <a:r>
              <a:rPr lang="es-ES" dirty="0" err="1"/>
              <a:t>where</a:t>
            </a:r>
            <a:r>
              <a:rPr lang="es-ES" dirty="0"/>
              <a:t> Y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normally</a:t>
            </a:r>
            <a:r>
              <a:rPr lang="es-ES" dirty="0"/>
              <a:t> </a:t>
            </a:r>
            <a:r>
              <a:rPr lang="es-ES" dirty="0" err="1"/>
              <a:t>distributed</a:t>
            </a:r>
            <a:r>
              <a:rPr lang="es-ES" dirty="0"/>
              <a:t> and N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network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678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Regression on Ties in a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8737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network tie is the dependent variable.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do two nations form an alliance?  Why do they break the alliance?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Chief problem: The independence assumption is severely violated.</a:t>
            </a:r>
          </a:p>
          <a:p>
            <a:pPr>
              <a:buNone/>
            </a:pPr>
            <a:r>
              <a:rPr lang="en-US" dirty="0"/>
              <a:t>AB</a:t>
            </a:r>
          </a:p>
          <a:p>
            <a:pPr>
              <a:buNone/>
            </a:pPr>
            <a:r>
              <a:rPr lang="en-US" dirty="0"/>
              <a:t>AC</a:t>
            </a:r>
          </a:p>
          <a:p>
            <a:pPr>
              <a:buNone/>
            </a:pPr>
            <a:r>
              <a:rPr lang="en-US" dirty="0"/>
              <a:t>AD</a:t>
            </a:r>
          </a:p>
          <a:p>
            <a:pPr>
              <a:buNone/>
            </a:pPr>
            <a:r>
              <a:rPr lang="en-US" dirty="0"/>
              <a:t>AE</a:t>
            </a:r>
          </a:p>
          <a:p>
            <a:pPr>
              <a:buNone/>
            </a:pPr>
            <a:r>
              <a:rPr lang="en-US" dirty="0"/>
              <a:t>BC</a:t>
            </a:r>
          </a:p>
          <a:p>
            <a:pPr>
              <a:buNone/>
            </a:pPr>
            <a:r>
              <a:rPr lang="en-US" dirty="0"/>
              <a:t>BD</a:t>
            </a:r>
          </a:p>
          <a:p>
            <a:pPr>
              <a:buNone/>
            </a:pPr>
            <a:r>
              <a:rPr lang="en-US" dirty="0"/>
              <a:t>BE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There are multiple possible approaches to address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18043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Simulating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Many inferential statistics on networks involve some form of simulating independence.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will learn three simulation approaches: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Permutation tests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 quadratic assignment procedure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Exponential random graph models</a:t>
            </a:r>
          </a:p>
        </p:txBody>
      </p:sp>
    </p:spTree>
    <p:extLst>
      <p:ext uri="{BB962C8B-B14F-4D97-AF65-F5344CB8AC3E}">
        <p14:creationId xmlns:p14="http://schemas.microsoft.com/office/powerpoint/2010/main" val="160422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Permutation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Are sometimes referred to as “randomization tests”.</a:t>
            </a:r>
          </a:p>
          <a:p>
            <a:r>
              <a:rPr lang="en-US" dirty="0"/>
              <a:t>Permutation tests are generally performed with a correlation or a regression framework when network autocorrelation may be present.</a:t>
            </a:r>
          </a:p>
          <a:p>
            <a:r>
              <a:rPr lang="en-US" dirty="0"/>
              <a:t>An “exact” permutation test takes place by estimating the model with all possible orderings of the data.  There are n! possibilities.  n! = n x (n-1) x (n-2) . . . 3 x 2 x 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Quadratic Assignment Procedure (QAP)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QAP is similar to a permutation test, but it is used in the case of an entire network, rather than just a regression analysis.</a:t>
            </a:r>
          </a:p>
          <a:p>
            <a:r>
              <a:rPr lang="en-US" dirty="0"/>
              <a:t>QAP scrambles the rows and the columns of a matrix in order to order to generate a new distribution against which the empirical observations can be compared.</a:t>
            </a:r>
          </a:p>
          <a:p>
            <a:r>
              <a:rPr lang="en-US" dirty="0"/>
              <a:t>An exact test is usually not possible, since the number of possibilities is too large.  n</a:t>
            </a:r>
            <a:r>
              <a:rPr lang="en-US" baseline="30000" dirty="0"/>
              <a:t>2</a:t>
            </a:r>
            <a:r>
              <a:rPr lang="en-US" dirty="0"/>
              <a:t>! Is generally an enormous number for most real networks.</a:t>
            </a:r>
          </a:p>
        </p:txBody>
      </p:sp>
    </p:spTree>
    <p:extLst>
      <p:ext uri="{BB962C8B-B14F-4D97-AF65-F5344CB8AC3E}">
        <p14:creationId xmlns:p14="http://schemas.microsoft.com/office/powerpoint/2010/main" val="299880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Comments / Questions</a:t>
            </a:r>
          </a:p>
        </p:txBody>
      </p:sp>
    </p:spTree>
    <p:extLst>
      <p:ext uri="{BB962C8B-B14F-4D97-AF65-F5344CB8AC3E}">
        <p14:creationId xmlns:p14="http://schemas.microsoft.com/office/powerpoint/2010/main" val="4070244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2171</TotalTime>
  <Words>392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Symbol</vt:lpstr>
      <vt:lpstr>Wingdings</vt:lpstr>
      <vt:lpstr>Wingdings 2</vt:lpstr>
      <vt:lpstr>Civic</vt:lpstr>
      <vt:lpstr>Network Analysis Statistical Analysis of Social Network Data</vt:lpstr>
      <vt:lpstr>Inferential Network Statistics</vt:lpstr>
      <vt:lpstr>The Problem of Network Dependence</vt:lpstr>
      <vt:lpstr>Regression with Network Autocorrelation</vt:lpstr>
      <vt:lpstr>Regression on Ties in a Network</vt:lpstr>
      <vt:lpstr>Simulating Independence</vt:lpstr>
      <vt:lpstr>Permutation Tests</vt:lpstr>
      <vt:lpstr>Quadratic Assignment Procedure (QAP)</vt:lpstr>
      <vt:lpstr>Comments / Questions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Network Analysis</dc:title>
  <dc:creator>Michael T. Heaney</dc:creator>
  <cp:lastModifiedBy>Michael Heaney</cp:lastModifiedBy>
  <cp:revision>489</cp:revision>
  <dcterms:created xsi:type="dcterms:W3CDTF">2011-06-09T01:15:34Z</dcterms:created>
  <dcterms:modified xsi:type="dcterms:W3CDTF">2023-06-12T03:35:19Z</dcterms:modified>
</cp:coreProperties>
</file>