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49" r:id="rId3"/>
    <p:sldId id="450" r:id="rId4"/>
    <p:sldId id="451" r:id="rId5"/>
    <p:sldId id="452" r:id="rId6"/>
    <p:sldId id="489" r:id="rId7"/>
    <p:sldId id="490" r:id="rId8"/>
    <p:sldId id="453" r:id="rId9"/>
    <p:sldId id="454" r:id="rId10"/>
    <p:sldId id="455" r:id="rId11"/>
    <p:sldId id="456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91" r:id="rId21"/>
    <p:sldId id="465" r:id="rId22"/>
    <p:sldId id="466" r:id="rId23"/>
    <p:sldId id="492" r:id="rId24"/>
    <p:sldId id="467" r:id="rId25"/>
    <p:sldId id="468" r:id="rId26"/>
    <p:sldId id="469" r:id="rId27"/>
    <p:sldId id="470" r:id="rId28"/>
    <p:sldId id="471" r:id="rId29"/>
    <p:sldId id="472" r:id="rId30"/>
    <p:sldId id="507" r:id="rId31"/>
    <p:sldId id="4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3381" autoAdjust="0"/>
  </p:normalViewPr>
  <p:slideViewPr>
    <p:cSldViewPr>
      <p:cViewPr varScale="1">
        <p:scale>
          <a:sx n="59" d="100"/>
          <a:sy n="59" d="100"/>
        </p:scale>
        <p:origin x="7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57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aney" userId="1836dd8b24ddd450" providerId="LiveId" clId="{C256738D-DA4D-4953-B32D-F6046A447E07}"/>
    <pc:docChg chg="modSld">
      <pc:chgData name="Michael Heaney" userId="1836dd8b24ddd450" providerId="LiveId" clId="{C256738D-DA4D-4953-B32D-F6046A447E07}" dt="2021-06-21T12:48:21.763" v="0" actId="1076"/>
      <pc:docMkLst>
        <pc:docMk/>
      </pc:docMkLst>
      <pc:sldChg chg="modSp mod">
        <pc:chgData name="Michael Heaney" userId="1836dd8b24ddd450" providerId="LiveId" clId="{C256738D-DA4D-4953-B32D-F6046A447E07}" dt="2021-06-21T12:48:21.763" v="0" actId="1076"/>
        <pc:sldMkLst>
          <pc:docMk/>
          <pc:sldMk cId="2911725031" sldId="472"/>
        </pc:sldMkLst>
        <pc:picChg chg="mod">
          <ac:chgData name="Michael Heaney" userId="1836dd8b24ddd450" providerId="LiveId" clId="{C256738D-DA4D-4953-B32D-F6046A447E07}" dt="2021-06-21T12:48:21.763" v="0" actId="1076"/>
          <ac:picMkLst>
            <pc:docMk/>
            <pc:sldMk cId="2911725031" sldId="472"/>
            <ac:picMk id="2050" creationId="{00000000-0000-0000-0000-000000000000}"/>
          </ac:picMkLst>
        </pc:picChg>
      </pc:sldChg>
    </pc:docChg>
  </pc:docChgLst>
  <pc:docChgLst>
    <pc:chgData name="Michael Heaney" userId="1836dd8b24ddd450" providerId="LiveId" clId="{0C05E21F-4828-4D06-A893-BB9C7B0E81AD}"/>
    <pc:docChg chg="undo custSel modSld">
      <pc:chgData name="Michael Heaney" userId="1836dd8b24ddd450" providerId="LiveId" clId="{0C05E21F-4828-4D06-A893-BB9C7B0E81AD}" dt="2021-04-23T13:18:14.310" v="9" actId="20577"/>
      <pc:docMkLst>
        <pc:docMk/>
      </pc:docMkLst>
      <pc:sldChg chg="modSp mod">
        <pc:chgData name="Michael Heaney" userId="1836dd8b24ddd450" providerId="LiveId" clId="{0C05E21F-4828-4D06-A893-BB9C7B0E81AD}" dt="2021-04-23T13:18:14.310" v="9" actId="20577"/>
        <pc:sldMkLst>
          <pc:docMk/>
          <pc:sldMk cId="0" sldId="256"/>
        </pc:sldMkLst>
        <pc:spChg chg="mod">
          <ac:chgData name="Michael Heaney" userId="1836dd8b24ddd450" providerId="LiveId" clId="{0C05E21F-4828-4D06-A893-BB9C7B0E81AD}" dt="2021-04-23T13:18:14.310" v="9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A381DFB8-E7DD-4518-998A-E33085E576B3}"/>
    <pc:docChg chg="modSld">
      <pc:chgData name="Michael Heaney" userId="1836dd8b24ddd450" providerId="LiveId" clId="{A381DFB8-E7DD-4518-998A-E33085E576B3}" dt="2022-08-22T11:52:39.815" v="38" actId="20577"/>
      <pc:docMkLst>
        <pc:docMk/>
      </pc:docMkLst>
      <pc:sldChg chg="modSp mod">
        <pc:chgData name="Michael Heaney" userId="1836dd8b24ddd450" providerId="LiveId" clId="{A381DFB8-E7DD-4518-998A-E33085E576B3}" dt="2022-08-22T11:52:39.815" v="38" actId="20577"/>
        <pc:sldMkLst>
          <pc:docMk/>
          <pc:sldMk cId="0" sldId="256"/>
        </pc:sldMkLst>
        <pc:spChg chg="mod">
          <ac:chgData name="Michael Heaney" userId="1836dd8b24ddd450" providerId="LiveId" clId="{A381DFB8-E7DD-4518-998A-E33085E576B3}" dt="2022-08-22T11:52:39.815" v="38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9C04B477-1035-4A0D-824A-19EF2A540399}"/>
    <pc:docChg chg="delSld modSld modMainMaster">
      <pc:chgData name="Michael Heaney" userId="1836dd8b24ddd450" providerId="LiveId" clId="{9C04B477-1035-4A0D-824A-19EF2A540399}" dt="2021-04-23T08:26:39.276" v="105"/>
      <pc:docMkLst>
        <pc:docMk/>
      </pc:docMkLst>
      <pc:sldChg chg="setBg">
        <pc:chgData name="Michael Heaney" userId="1836dd8b24ddd450" providerId="LiveId" clId="{9C04B477-1035-4A0D-824A-19EF2A540399}" dt="2021-04-23T08:26:37.106" v="104"/>
        <pc:sldMkLst>
          <pc:docMk/>
          <pc:sldMk cId="0" sldId="256"/>
        </pc:sldMkLst>
      </pc:sldChg>
      <pc:sldChg chg="del">
        <pc:chgData name="Michael Heaney" userId="1836dd8b24ddd450" providerId="LiveId" clId="{9C04B477-1035-4A0D-824A-19EF2A540399}" dt="2021-04-13T07:40:52.884" v="7" actId="47"/>
        <pc:sldMkLst>
          <pc:docMk/>
          <pc:sldMk cId="0" sldId="258"/>
        </pc:sldMkLst>
      </pc:sldChg>
      <pc:sldChg chg="del">
        <pc:chgData name="Michael Heaney" userId="1836dd8b24ddd450" providerId="LiveId" clId="{9C04B477-1035-4A0D-824A-19EF2A540399}" dt="2021-04-13T07:40:52.391" v="4" actId="47"/>
        <pc:sldMkLst>
          <pc:docMk/>
          <pc:sldMk cId="0" sldId="259"/>
        </pc:sldMkLst>
      </pc:sldChg>
      <pc:sldChg chg="del">
        <pc:chgData name="Michael Heaney" userId="1836dd8b24ddd450" providerId="LiveId" clId="{9C04B477-1035-4A0D-824A-19EF2A540399}" dt="2021-04-13T07:40:53.049" v="8" actId="47"/>
        <pc:sldMkLst>
          <pc:docMk/>
          <pc:sldMk cId="0" sldId="260"/>
        </pc:sldMkLst>
      </pc:sldChg>
      <pc:sldChg chg="del">
        <pc:chgData name="Michael Heaney" userId="1836dd8b24ddd450" providerId="LiveId" clId="{9C04B477-1035-4A0D-824A-19EF2A540399}" dt="2021-04-13T07:40:53.400" v="10" actId="47"/>
        <pc:sldMkLst>
          <pc:docMk/>
          <pc:sldMk cId="0" sldId="261"/>
        </pc:sldMkLst>
      </pc:sldChg>
      <pc:sldChg chg="del">
        <pc:chgData name="Michael Heaney" userId="1836dd8b24ddd450" providerId="LiveId" clId="{9C04B477-1035-4A0D-824A-19EF2A540399}" dt="2021-04-13T07:40:54.868" v="18" actId="47"/>
        <pc:sldMkLst>
          <pc:docMk/>
          <pc:sldMk cId="0" sldId="262"/>
        </pc:sldMkLst>
      </pc:sldChg>
      <pc:sldChg chg="del">
        <pc:chgData name="Michael Heaney" userId="1836dd8b24ddd450" providerId="LiveId" clId="{9C04B477-1035-4A0D-824A-19EF2A540399}" dt="2021-04-13T07:40:55.076" v="19" actId="47"/>
        <pc:sldMkLst>
          <pc:docMk/>
          <pc:sldMk cId="0" sldId="263"/>
        </pc:sldMkLst>
      </pc:sldChg>
      <pc:sldChg chg="del">
        <pc:chgData name="Michael Heaney" userId="1836dd8b24ddd450" providerId="LiveId" clId="{9C04B477-1035-4A0D-824A-19EF2A540399}" dt="2021-04-13T07:40:55.691" v="20" actId="47"/>
        <pc:sldMkLst>
          <pc:docMk/>
          <pc:sldMk cId="0" sldId="264"/>
        </pc:sldMkLst>
      </pc:sldChg>
      <pc:sldChg chg="del">
        <pc:chgData name="Michael Heaney" userId="1836dd8b24ddd450" providerId="LiveId" clId="{9C04B477-1035-4A0D-824A-19EF2A540399}" dt="2021-04-13T07:40:53.577" v="11" actId="47"/>
        <pc:sldMkLst>
          <pc:docMk/>
          <pc:sldMk cId="0" sldId="265"/>
        </pc:sldMkLst>
      </pc:sldChg>
      <pc:sldChg chg="del">
        <pc:chgData name="Michael Heaney" userId="1836dd8b24ddd450" providerId="LiveId" clId="{9C04B477-1035-4A0D-824A-19EF2A540399}" dt="2021-04-13T07:40:54.127" v="14" actId="47"/>
        <pc:sldMkLst>
          <pc:docMk/>
          <pc:sldMk cId="0" sldId="266"/>
        </pc:sldMkLst>
      </pc:sldChg>
      <pc:sldChg chg="del">
        <pc:chgData name="Michael Heaney" userId="1836dd8b24ddd450" providerId="LiveId" clId="{9C04B477-1035-4A0D-824A-19EF2A540399}" dt="2021-04-13T07:40:55.874" v="21" actId="47"/>
        <pc:sldMkLst>
          <pc:docMk/>
          <pc:sldMk cId="0" sldId="267"/>
        </pc:sldMkLst>
      </pc:sldChg>
      <pc:sldChg chg="del">
        <pc:chgData name="Michael Heaney" userId="1836dd8b24ddd450" providerId="LiveId" clId="{9C04B477-1035-4A0D-824A-19EF2A540399}" dt="2021-04-13T07:40:56.274" v="22" actId="47"/>
        <pc:sldMkLst>
          <pc:docMk/>
          <pc:sldMk cId="0" sldId="268"/>
        </pc:sldMkLst>
      </pc:sldChg>
      <pc:sldChg chg="del">
        <pc:chgData name="Michael Heaney" userId="1836dd8b24ddd450" providerId="LiveId" clId="{9C04B477-1035-4A0D-824A-19EF2A540399}" dt="2021-04-13T07:40:57.038" v="24" actId="47"/>
        <pc:sldMkLst>
          <pc:docMk/>
          <pc:sldMk cId="0" sldId="269"/>
        </pc:sldMkLst>
      </pc:sldChg>
      <pc:sldChg chg="del">
        <pc:chgData name="Michael Heaney" userId="1836dd8b24ddd450" providerId="LiveId" clId="{9C04B477-1035-4A0D-824A-19EF2A540399}" dt="2021-04-13T07:40:57.655" v="25" actId="47"/>
        <pc:sldMkLst>
          <pc:docMk/>
          <pc:sldMk cId="0" sldId="270"/>
        </pc:sldMkLst>
      </pc:sldChg>
      <pc:sldChg chg="del">
        <pc:chgData name="Michael Heaney" userId="1836dd8b24ddd450" providerId="LiveId" clId="{9C04B477-1035-4A0D-824A-19EF2A540399}" dt="2021-04-13T07:41:00.362" v="30" actId="47"/>
        <pc:sldMkLst>
          <pc:docMk/>
          <pc:sldMk cId="0" sldId="271"/>
        </pc:sldMkLst>
      </pc:sldChg>
      <pc:sldChg chg="del">
        <pc:chgData name="Michael Heaney" userId="1836dd8b24ddd450" providerId="LiveId" clId="{9C04B477-1035-4A0D-824A-19EF2A540399}" dt="2021-04-13T07:40:58.577" v="27" actId="47"/>
        <pc:sldMkLst>
          <pc:docMk/>
          <pc:sldMk cId="0" sldId="272"/>
        </pc:sldMkLst>
      </pc:sldChg>
      <pc:sldChg chg="del">
        <pc:chgData name="Michael Heaney" userId="1836dd8b24ddd450" providerId="LiveId" clId="{9C04B477-1035-4A0D-824A-19EF2A540399}" dt="2021-04-13T07:40:59.442" v="28" actId="47"/>
        <pc:sldMkLst>
          <pc:docMk/>
          <pc:sldMk cId="0" sldId="273"/>
        </pc:sldMkLst>
      </pc:sldChg>
      <pc:sldChg chg="del">
        <pc:chgData name="Michael Heaney" userId="1836dd8b24ddd450" providerId="LiveId" clId="{9C04B477-1035-4A0D-824A-19EF2A540399}" dt="2021-04-13T07:41:00.704" v="32" actId="47"/>
        <pc:sldMkLst>
          <pc:docMk/>
          <pc:sldMk cId="0" sldId="275"/>
        </pc:sldMkLst>
      </pc:sldChg>
      <pc:sldChg chg="del">
        <pc:chgData name="Michael Heaney" userId="1836dd8b24ddd450" providerId="LiveId" clId="{9C04B477-1035-4A0D-824A-19EF2A540399}" dt="2021-04-13T07:41:01.068" v="33" actId="47"/>
        <pc:sldMkLst>
          <pc:docMk/>
          <pc:sldMk cId="0" sldId="277"/>
        </pc:sldMkLst>
      </pc:sldChg>
      <pc:sldChg chg="del">
        <pc:chgData name="Michael Heaney" userId="1836dd8b24ddd450" providerId="LiveId" clId="{9C04B477-1035-4A0D-824A-19EF2A540399}" dt="2021-04-13T07:41:01.585" v="36" actId="47"/>
        <pc:sldMkLst>
          <pc:docMk/>
          <pc:sldMk cId="0" sldId="278"/>
        </pc:sldMkLst>
      </pc:sldChg>
      <pc:sldChg chg="del">
        <pc:chgData name="Michael Heaney" userId="1836dd8b24ddd450" providerId="LiveId" clId="{9C04B477-1035-4A0D-824A-19EF2A540399}" dt="2021-04-13T07:41:01.229" v="34" actId="47"/>
        <pc:sldMkLst>
          <pc:docMk/>
          <pc:sldMk cId="0" sldId="279"/>
        </pc:sldMkLst>
      </pc:sldChg>
      <pc:sldChg chg="del">
        <pc:chgData name="Michael Heaney" userId="1836dd8b24ddd450" providerId="LiveId" clId="{9C04B477-1035-4A0D-824A-19EF2A540399}" dt="2021-04-13T07:41:01.410" v="35" actId="47"/>
        <pc:sldMkLst>
          <pc:docMk/>
          <pc:sldMk cId="0" sldId="280"/>
        </pc:sldMkLst>
      </pc:sldChg>
      <pc:sldChg chg="del">
        <pc:chgData name="Michael Heaney" userId="1836dd8b24ddd450" providerId="LiveId" clId="{9C04B477-1035-4A0D-824A-19EF2A540399}" dt="2021-04-13T07:41:01.770" v="37" actId="47"/>
        <pc:sldMkLst>
          <pc:docMk/>
          <pc:sldMk cId="0" sldId="281"/>
        </pc:sldMkLst>
      </pc:sldChg>
      <pc:sldChg chg="del">
        <pc:chgData name="Michael Heaney" userId="1836dd8b24ddd450" providerId="LiveId" clId="{9C04B477-1035-4A0D-824A-19EF2A540399}" dt="2021-04-13T07:41:07.396" v="44" actId="47"/>
        <pc:sldMkLst>
          <pc:docMk/>
          <pc:sldMk cId="0" sldId="283"/>
        </pc:sldMkLst>
      </pc:sldChg>
      <pc:sldChg chg="del">
        <pc:chgData name="Michael Heaney" userId="1836dd8b24ddd450" providerId="LiveId" clId="{9C04B477-1035-4A0D-824A-19EF2A540399}" dt="2021-04-13T07:41:08.049" v="45" actId="47"/>
        <pc:sldMkLst>
          <pc:docMk/>
          <pc:sldMk cId="0" sldId="285"/>
        </pc:sldMkLst>
      </pc:sldChg>
      <pc:sldChg chg="del">
        <pc:chgData name="Michael Heaney" userId="1836dd8b24ddd450" providerId="LiveId" clId="{9C04B477-1035-4A0D-824A-19EF2A540399}" dt="2021-04-13T07:41:09.202" v="47" actId="47"/>
        <pc:sldMkLst>
          <pc:docMk/>
          <pc:sldMk cId="0" sldId="286"/>
        </pc:sldMkLst>
      </pc:sldChg>
      <pc:sldChg chg="del">
        <pc:chgData name="Michael Heaney" userId="1836dd8b24ddd450" providerId="LiveId" clId="{9C04B477-1035-4A0D-824A-19EF2A540399}" dt="2021-04-13T07:41:10.360" v="49" actId="47"/>
        <pc:sldMkLst>
          <pc:docMk/>
          <pc:sldMk cId="0" sldId="287"/>
        </pc:sldMkLst>
      </pc:sldChg>
      <pc:sldChg chg="del">
        <pc:chgData name="Michael Heaney" userId="1836dd8b24ddd450" providerId="LiveId" clId="{9C04B477-1035-4A0D-824A-19EF2A540399}" dt="2021-04-13T07:41:18.281" v="61" actId="47"/>
        <pc:sldMkLst>
          <pc:docMk/>
          <pc:sldMk cId="0" sldId="291"/>
        </pc:sldMkLst>
      </pc:sldChg>
      <pc:sldChg chg="del">
        <pc:chgData name="Michael Heaney" userId="1836dd8b24ddd450" providerId="LiveId" clId="{9C04B477-1035-4A0D-824A-19EF2A540399}" dt="2021-04-13T07:41:56.713" v="66" actId="47"/>
        <pc:sldMkLst>
          <pc:docMk/>
          <pc:sldMk cId="0" sldId="303"/>
        </pc:sldMkLst>
      </pc:sldChg>
      <pc:sldChg chg="del">
        <pc:chgData name="Michael Heaney" userId="1836dd8b24ddd450" providerId="LiveId" clId="{9C04B477-1035-4A0D-824A-19EF2A540399}" dt="2021-04-13T07:41:57.281" v="68" actId="47"/>
        <pc:sldMkLst>
          <pc:docMk/>
          <pc:sldMk cId="0" sldId="304"/>
        </pc:sldMkLst>
      </pc:sldChg>
      <pc:sldChg chg="del">
        <pc:chgData name="Michael Heaney" userId="1836dd8b24ddd450" providerId="LiveId" clId="{9C04B477-1035-4A0D-824A-19EF2A540399}" dt="2021-04-13T07:41:57.666" v="78" actId="47"/>
        <pc:sldMkLst>
          <pc:docMk/>
          <pc:sldMk cId="0" sldId="307"/>
        </pc:sldMkLst>
      </pc:sldChg>
      <pc:sldChg chg="del">
        <pc:chgData name="Michael Heaney" userId="1836dd8b24ddd450" providerId="LiveId" clId="{9C04B477-1035-4A0D-824A-19EF2A540399}" dt="2021-04-13T07:41:57.751" v="80" actId="47"/>
        <pc:sldMkLst>
          <pc:docMk/>
          <pc:sldMk cId="0" sldId="308"/>
        </pc:sldMkLst>
      </pc:sldChg>
      <pc:sldChg chg="del">
        <pc:chgData name="Michael Heaney" userId="1836dd8b24ddd450" providerId="LiveId" clId="{9C04B477-1035-4A0D-824A-19EF2A540399}" dt="2021-04-13T07:41:58.797" v="82" actId="47"/>
        <pc:sldMkLst>
          <pc:docMk/>
          <pc:sldMk cId="0" sldId="309"/>
        </pc:sldMkLst>
      </pc:sldChg>
      <pc:sldChg chg="del">
        <pc:chgData name="Michael Heaney" userId="1836dd8b24ddd450" providerId="LiveId" clId="{9C04B477-1035-4A0D-824A-19EF2A540399}" dt="2021-04-13T07:41:59.402" v="85" actId="47"/>
        <pc:sldMkLst>
          <pc:docMk/>
          <pc:sldMk cId="0" sldId="310"/>
        </pc:sldMkLst>
      </pc:sldChg>
      <pc:sldChg chg="del">
        <pc:chgData name="Michael Heaney" userId="1836dd8b24ddd450" providerId="LiveId" clId="{9C04B477-1035-4A0D-824A-19EF2A540399}" dt="2021-04-13T07:42:02.116" v="96" actId="47"/>
        <pc:sldMkLst>
          <pc:docMk/>
          <pc:sldMk cId="0" sldId="312"/>
        </pc:sldMkLst>
      </pc:sldChg>
      <pc:sldChg chg="del">
        <pc:chgData name="Michael Heaney" userId="1836dd8b24ddd450" providerId="LiveId" clId="{9C04B477-1035-4A0D-824A-19EF2A540399}" dt="2021-04-13T07:42:02.328" v="97" actId="47"/>
        <pc:sldMkLst>
          <pc:docMk/>
          <pc:sldMk cId="0" sldId="318"/>
        </pc:sldMkLst>
      </pc:sldChg>
      <pc:sldChg chg="del">
        <pc:chgData name="Michael Heaney" userId="1836dd8b24ddd450" providerId="LiveId" clId="{9C04B477-1035-4A0D-824A-19EF2A540399}" dt="2021-04-13T07:41:57.306" v="69" actId="47"/>
        <pc:sldMkLst>
          <pc:docMk/>
          <pc:sldMk cId="0" sldId="320"/>
        </pc:sldMkLst>
      </pc:sldChg>
      <pc:sldChg chg="del">
        <pc:chgData name="Michael Heaney" userId="1836dd8b24ddd450" providerId="LiveId" clId="{9C04B477-1035-4A0D-824A-19EF2A540399}" dt="2021-04-13T07:42:00.999" v="90" actId="47"/>
        <pc:sldMkLst>
          <pc:docMk/>
          <pc:sldMk cId="0" sldId="321"/>
        </pc:sldMkLst>
      </pc:sldChg>
      <pc:sldChg chg="del">
        <pc:chgData name="Michael Heaney" userId="1836dd8b24ddd450" providerId="LiveId" clId="{9C04B477-1035-4A0D-824A-19EF2A540399}" dt="2021-04-13T07:42:02.494" v="98" actId="47"/>
        <pc:sldMkLst>
          <pc:docMk/>
          <pc:sldMk cId="0" sldId="330"/>
        </pc:sldMkLst>
      </pc:sldChg>
      <pc:sldChg chg="del">
        <pc:chgData name="Michael Heaney" userId="1836dd8b24ddd450" providerId="LiveId" clId="{9C04B477-1035-4A0D-824A-19EF2A540399}" dt="2021-04-13T07:42:02.669" v="99" actId="47"/>
        <pc:sldMkLst>
          <pc:docMk/>
          <pc:sldMk cId="0" sldId="331"/>
        </pc:sldMkLst>
      </pc:sldChg>
      <pc:sldChg chg="del">
        <pc:chgData name="Michael Heaney" userId="1836dd8b24ddd450" providerId="LiveId" clId="{9C04B477-1035-4A0D-824A-19EF2A540399}" dt="2021-04-13T07:42:03.555" v="100" actId="47"/>
        <pc:sldMkLst>
          <pc:docMk/>
          <pc:sldMk cId="0" sldId="334"/>
        </pc:sldMkLst>
      </pc:sldChg>
      <pc:sldChg chg="del">
        <pc:chgData name="Michael Heaney" userId="1836dd8b24ddd450" providerId="LiveId" clId="{9C04B477-1035-4A0D-824A-19EF2A540399}" dt="2021-04-13T07:42:04.051" v="102" actId="47"/>
        <pc:sldMkLst>
          <pc:docMk/>
          <pc:sldMk cId="0" sldId="335"/>
        </pc:sldMkLst>
      </pc:sldChg>
      <pc:sldChg chg="del">
        <pc:chgData name="Michael Heaney" userId="1836dd8b24ddd450" providerId="LiveId" clId="{9C04B477-1035-4A0D-824A-19EF2A540399}" dt="2021-04-13T07:41:09.876" v="48" actId="47"/>
        <pc:sldMkLst>
          <pc:docMk/>
          <pc:sldMk cId="0" sldId="338"/>
        </pc:sldMkLst>
      </pc:sldChg>
      <pc:sldChg chg="del">
        <pc:chgData name="Michael Heaney" userId="1836dd8b24ddd450" providerId="LiveId" clId="{9C04B477-1035-4A0D-824A-19EF2A540399}" dt="2021-04-13T07:41:10.558" v="50" actId="47"/>
        <pc:sldMkLst>
          <pc:docMk/>
          <pc:sldMk cId="0" sldId="340"/>
        </pc:sldMkLst>
      </pc:sldChg>
      <pc:sldChg chg="del">
        <pc:chgData name="Michael Heaney" userId="1836dd8b24ddd450" providerId="LiveId" clId="{9C04B477-1035-4A0D-824A-19EF2A540399}" dt="2021-04-13T07:41:11.153" v="51" actId="47"/>
        <pc:sldMkLst>
          <pc:docMk/>
          <pc:sldMk cId="0" sldId="341"/>
        </pc:sldMkLst>
      </pc:sldChg>
      <pc:sldChg chg="del">
        <pc:chgData name="Michael Heaney" userId="1836dd8b24ddd450" providerId="LiveId" clId="{9C04B477-1035-4A0D-824A-19EF2A540399}" dt="2021-04-13T07:41:11.590" v="52" actId="47"/>
        <pc:sldMkLst>
          <pc:docMk/>
          <pc:sldMk cId="0" sldId="342"/>
        </pc:sldMkLst>
      </pc:sldChg>
      <pc:sldChg chg="del">
        <pc:chgData name="Michael Heaney" userId="1836dd8b24ddd450" providerId="LiveId" clId="{9C04B477-1035-4A0D-824A-19EF2A540399}" dt="2021-04-13T07:41:12.288" v="53" actId="47"/>
        <pc:sldMkLst>
          <pc:docMk/>
          <pc:sldMk cId="0" sldId="343"/>
        </pc:sldMkLst>
      </pc:sldChg>
      <pc:sldChg chg="del">
        <pc:chgData name="Michael Heaney" userId="1836dd8b24ddd450" providerId="LiveId" clId="{9C04B477-1035-4A0D-824A-19EF2A540399}" dt="2021-04-13T07:41:12.918" v="54" actId="47"/>
        <pc:sldMkLst>
          <pc:docMk/>
          <pc:sldMk cId="0" sldId="344"/>
        </pc:sldMkLst>
      </pc:sldChg>
      <pc:sldChg chg="del">
        <pc:chgData name="Michael Heaney" userId="1836dd8b24ddd450" providerId="LiveId" clId="{9C04B477-1035-4A0D-824A-19EF2A540399}" dt="2021-04-13T07:41:13.677" v="55" actId="47"/>
        <pc:sldMkLst>
          <pc:docMk/>
          <pc:sldMk cId="0" sldId="345"/>
        </pc:sldMkLst>
      </pc:sldChg>
      <pc:sldChg chg="del">
        <pc:chgData name="Michael Heaney" userId="1836dd8b24ddd450" providerId="LiveId" clId="{9C04B477-1035-4A0D-824A-19EF2A540399}" dt="2021-04-13T07:41:15.123" v="57" actId="47"/>
        <pc:sldMkLst>
          <pc:docMk/>
          <pc:sldMk cId="0" sldId="346"/>
        </pc:sldMkLst>
      </pc:sldChg>
      <pc:sldChg chg="del">
        <pc:chgData name="Michael Heaney" userId="1836dd8b24ddd450" providerId="LiveId" clId="{9C04B477-1035-4A0D-824A-19EF2A540399}" dt="2021-04-13T07:41:15.969" v="58" actId="47"/>
        <pc:sldMkLst>
          <pc:docMk/>
          <pc:sldMk cId="0" sldId="347"/>
        </pc:sldMkLst>
      </pc:sldChg>
      <pc:sldChg chg="del">
        <pc:chgData name="Michael Heaney" userId="1836dd8b24ddd450" providerId="LiveId" clId="{9C04B477-1035-4A0D-824A-19EF2A540399}" dt="2021-04-13T07:41:16.492" v="59" actId="47"/>
        <pc:sldMkLst>
          <pc:docMk/>
          <pc:sldMk cId="0" sldId="348"/>
        </pc:sldMkLst>
      </pc:sldChg>
      <pc:sldChg chg="del">
        <pc:chgData name="Michael Heaney" userId="1836dd8b24ddd450" providerId="LiveId" clId="{9C04B477-1035-4A0D-824A-19EF2A540399}" dt="2021-04-13T07:41:14.740" v="56" actId="47"/>
        <pc:sldMkLst>
          <pc:docMk/>
          <pc:sldMk cId="0" sldId="349"/>
        </pc:sldMkLst>
      </pc:sldChg>
      <pc:sldChg chg="del">
        <pc:chgData name="Michael Heaney" userId="1836dd8b24ddd450" providerId="LiveId" clId="{9C04B477-1035-4A0D-824A-19EF2A540399}" dt="2021-04-13T07:41:19.002" v="62" actId="47"/>
        <pc:sldMkLst>
          <pc:docMk/>
          <pc:sldMk cId="0" sldId="350"/>
        </pc:sldMkLst>
      </pc:sldChg>
      <pc:sldChg chg="del">
        <pc:chgData name="Michael Heaney" userId="1836dd8b24ddd450" providerId="LiveId" clId="{9C04B477-1035-4A0D-824A-19EF2A540399}" dt="2021-04-13T07:41:19.724" v="63" actId="47"/>
        <pc:sldMkLst>
          <pc:docMk/>
          <pc:sldMk cId="0" sldId="351"/>
        </pc:sldMkLst>
      </pc:sldChg>
      <pc:sldChg chg="del">
        <pc:chgData name="Michael Heaney" userId="1836dd8b24ddd450" providerId="LiveId" clId="{9C04B477-1035-4A0D-824A-19EF2A540399}" dt="2021-04-13T07:41:20.801" v="64" actId="47"/>
        <pc:sldMkLst>
          <pc:docMk/>
          <pc:sldMk cId="0" sldId="352"/>
        </pc:sldMkLst>
      </pc:sldChg>
      <pc:sldChg chg="del">
        <pc:chgData name="Michael Heaney" userId="1836dd8b24ddd450" providerId="LiveId" clId="{9C04B477-1035-4A0D-824A-19EF2A540399}" dt="2021-04-13T07:41:21.387" v="65" actId="47"/>
        <pc:sldMkLst>
          <pc:docMk/>
          <pc:sldMk cId="0" sldId="353"/>
        </pc:sldMkLst>
      </pc:sldChg>
      <pc:sldChg chg="del">
        <pc:chgData name="Michael Heaney" userId="1836dd8b24ddd450" providerId="LiveId" clId="{9C04B477-1035-4A0D-824A-19EF2A540399}" dt="2021-04-13T07:41:05.975" v="39" actId="47"/>
        <pc:sldMkLst>
          <pc:docMk/>
          <pc:sldMk cId="0" sldId="354"/>
        </pc:sldMkLst>
      </pc:sldChg>
      <pc:sldChg chg="del">
        <pc:chgData name="Michael Heaney" userId="1836dd8b24ddd450" providerId="LiveId" clId="{9C04B477-1035-4A0D-824A-19EF2A540399}" dt="2021-04-13T07:41:00.544" v="31" actId="47"/>
        <pc:sldMkLst>
          <pc:docMk/>
          <pc:sldMk cId="0" sldId="356"/>
        </pc:sldMkLst>
      </pc:sldChg>
      <pc:sldChg chg="del">
        <pc:chgData name="Michael Heaney" userId="1836dd8b24ddd450" providerId="LiveId" clId="{9C04B477-1035-4A0D-824A-19EF2A540399}" dt="2021-04-13T07:41:00.172" v="29" actId="47"/>
        <pc:sldMkLst>
          <pc:docMk/>
          <pc:sldMk cId="0" sldId="358"/>
        </pc:sldMkLst>
      </pc:sldChg>
      <pc:sldChg chg="del">
        <pc:chgData name="Michael Heaney" userId="1836dd8b24ddd450" providerId="LiveId" clId="{9C04B477-1035-4A0D-824A-19EF2A540399}" dt="2021-04-13T07:41:06.192" v="40" actId="47"/>
        <pc:sldMkLst>
          <pc:docMk/>
          <pc:sldMk cId="0" sldId="360"/>
        </pc:sldMkLst>
      </pc:sldChg>
      <pc:sldChg chg="del">
        <pc:chgData name="Michael Heaney" userId="1836dd8b24ddd450" providerId="LiveId" clId="{9C04B477-1035-4A0D-824A-19EF2A540399}" dt="2021-04-13T07:41:06.375" v="41" actId="47"/>
        <pc:sldMkLst>
          <pc:docMk/>
          <pc:sldMk cId="0" sldId="362"/>
        </pc:sldMkLst>
      </pc:sldChg>
      <pc:sldChg chg="del">
        <pc:chgData name="Michael Heaney" userId="1836dd8b24ddd450" providerId="LiveId" clId="{9C04B477-1035-4A0D-824A-19EF2A540399}" dt="2021-04-13T07:41:07.008" v="42" actId="47"/>
        <pc:sldMkLst>
          <pc:docMk/>
          <pc:sldMk cId="0" sldId="364"/>
        </pc:sldMkLst>
      </pc:sldChg>
      <pc:sldChg chg="del">
        <pc:chgData name="Michael Heaney" userId="1836dd8b24ddd450" providerId="LiveId" clId="{9C04B477-1035-4A0D-824A-19EF2A540399}" dt="2021-04-13T07:41:07.216" v="43" actId="47"/>
        <pc:sldMkLst>
          <pc:docMk/>
          <pc:sldMk cId="0" sldId="365"/>
        </pc:sldMkLst>
      </pc:sldChg>
      <pc:sldChg chg="del">
        <pc:chgData name="Michael Heaney" userId="1836dd8b24ddd450" providerId="LiveId" clId="{9C04B477-1035-4A0D-824A-19EF2A540399}" dt="2021-04-13T07:41:08.617" v="46" actId="47"/>
        <pc:sldMkLst>
          <pc:docMk/>
          <pc:sldMk cId="0" sldId="366"/>
        </pc:sldMkLst>
      </pc:sldChg>
      <pc:sldChg chg="del">
        <pc:chgData name="Michael Heaney" userId="1836dd8b24ddd450" providerId="LiveId" clId="{9C04B477-1035-4A0D-824A-19EF2A540399}" dt="2021-04-13T07:41:01.952" v="38" actId="47"/>
        <pc:sldMkLst>
          <pc:docMk/>
          <pc:sldMk cId="0" sldId="378"/>
        </pc:sldMkLst>
      </pc:sldChg>
      <pc:sldChg chg="del">
        <pc:chgData name="Michael Heaney" userId="1836dd8b24ddd450" providerId="LiveId" clId="{9C04B477-1035-4A0D-824A-19EF2A540399}" dt="2021-04-13T07:41:57.232" v="67" actId="47"/>
        <pc:sldMkLst>
          <pc:docMk/>
          <pc:sldMk cId="0" sldId="390"/>
        </pc:sldMkLst>
      </pc:sldChg>
      <pc:sldChg chg="del">
        <pc:chgData name="Michael Heaney" userId="1836dd8b24ddd450" providerId="LiveId" clId="{9C04B477-1035-4A0D-824A-19EF2A540399}" dt="2021-04-13T07:40:52.697" v="6" actId="47"/>
        <pc:sldMkLst>
          <pc:docMk/>
          <pc:sldMk cId="0" sldId="391"/>
        </pc:sldMkLst>
      </pc:sldChg>
      <pc:sldChg chg="del">
        <pc:chgData name="Michael Heaney" userId="1836dd8b24ddd450" providerId="LiveId" clId="{9C04B477-1035-4A0D-824A-19EF2A540399}" dt="2021-04-13T07:41:57.469" v="73" actId="47"/>
        <pc:sldMkLst>
          <pc:docMk/>
          <pc:sldMk cId="0" sldId="394"/>
        </pc:sldMkLst>
      </pc:sldChg>
      <pc:sldChg chg="del">
        <pc:chgData name="Michael Heaney" userId="1836dd8b24ddd450" providerId="LiveId" clId="{9C04B477-1035-4A0D-824A-19EF2A540399}" dt="2021-04-13T07:41:57.590" v="76" actId="47"/>
        <pc:sldMkLst>
          <pc:docMk/>
          <pc:sldMk cId="0" sldId="395"/>
        </pc:sldMkLst>
      </pc:sldChg>
      <pc:sldChg chg="del">
        <pc:chgData name="Michael Heaney" userId="1836dd8b24ddd450" providerId="LiveId" clId="{9C04B477-1035-4A0D-824A-19EF2A540399}" dt="2021-04-13T07:41:57.633" v="77" actId="47"/>
        <pc:sldMkLst>
          <pc:docMk/>
          <pc:sldMk cId="0" sldId="396"/>
        </pc:sldMkLst>
      </pc:sldChg>
      <pc:sldChg chg="del">
        <pc:chgData name="Michael Heaney" userId="1836dd8b24ddd450" providerId="LiveId" clId="{9C04B477-1035-4A0D-824A-19EF2A540399}" dt="2021-04-13T07:41:57.721" v="79" actId="47"/>
        <pc:sldMkLst>
          <pc:docMk/>
          <pc:sldMk cId="0" sldId="398"/>
        </pc:sldMkLst>
      </pc:sldChg>
      <pc:sldChg chg="del">
        <pc:chgData name="Michael Heaney" userId="1836dd8b24ddd450" providerId="LiveId" clId="{9C04B477-1035-4A0D-824A-19EF2A540399}" dt="2021-04-13T07:41:59.055" v="83" actId="47"/>
        <pc:sldMkLst>
          <pc:docMk/>
          <pc:sldMk cId="0" sldId="399"/>
        </pc:sldMkLst>
      </pc:sldChg>
      <pc:sldChg chg="del">
        <pc:chgData name="Michael Heaney" userId="1836dd8b24ddd450" providerId="LiveId" clId="{9C04B477-1035-4A0D-824A-19EF2A540399}" dt="2021-04-13T07:41:57.809" v="81" actId="47"/>
        <pc:sldMkLst>
          <pc:docMk/>
          <pc:sldMk cId="0" sldId="400"/>
        </pc:sldMkLst>
      </pc:sldChg>
      <pc:sldChg chg="del">
        <pc:chgData name="Michael Heaney" userId="1836dd8b24ddd450" providerId="LiveId" clId="{9C04B477-1035-4A0D-824A-19EF2A540399}" dt="2021-04-13T07:41:59.256" v="84" actId="47"/>
        <pc:sldMkLst>
          <pc:docMk/>
          <pc:sldMk cId="0" sldId="401"/>
        </pc:sldMkLst>
      </pc:sldChg>
      <pc:sldChg chg="del">
        <pc:chgData name="Michael Heaney" userId="1836dd8b24ddd450" providerId="LiveId" clId="{9C04B477-1035-4A0D-824A-19EF2A540399}" dt="2021-04-13T07:41:59.790" v="86" actId="47"/>
        <pc:sldMkLst>
          <pc:docMk/>
          <pc:sldMk cId="0" sldId="402"/>
        </pc:sldMkLst>
      </pc:sldChg>
      <pc:sldChg chg="del">
        <pc:chgData name="Michael Heaney" userId="1836dd8b24ddd450" providerId="LiveId" clId="{9C04B477-1035-4A0D-824A-19EF2A540399}" dt="2021-04-13T07:42:00.016" v="87" actId="47"/>
        <pc:sldMkLst>
          <pc:docMk/>
          <pc:sldMk cId="0" sldId="403"/>
        </pc:sldMkLst>
      </pc:sldChg>
      <pc:sldChg chg="del">
        <pc:chgData name="Michael Heaney" userId="1836dd8b24ddd450" providerId="LiveId" clId="{9C04B477-1035-4A0D-824A-19EF2A540399}" dt="2021-04-13T07:42:00.236" v="88" actId="47"/>
        <pc:sldMkLst>
          <pc:docMk/>
          <pc:sldMk cId="0" sldId="404"/>
        </pc:sldMkLst>
      </pc:sldChg>
      <pc:sldChg chg="del">
        <pc:chgData name="Michael Heaney" userId="1836dd8b24ddd450" providerId="LiveId" clId="{9C04B477-1035-4A0D-824A-19EF2A540399}" dt="2021-04-13T07:42:00.784" v="89" actId="47"/>
        <pc:sldMkLst>
          <pc:docMk/>
          <pc:sldMk cId="0" sldId="405"/>
        </pc:sldMkLst>
      </pc:sldChg>
      <pc:sldChg chg="del">
        <pc:chgData name="Michael Heaney" userId="1836dd8b24ddd450" providerId="LiveId" clId="{9C04B477-1035-4A0D-824A-19EF2A540399}" dt="2021-04-13T07:41:57.501" v="74" actId="47"/>
        <pc:sldMkLst>
          <pc:docMk/>
          <pc:sldMk cId="0" sldId="408"/>
        </pc:sldMkLst>
      </pc:sldChg>
      <pc:sldChg chg="del">
        <pc:chgData name="Michael Heaney" userId="1836dd8b24ddd450" providerId="LiveId" clId="{9C04B477-1035-4A0D-824A-19EF2A540399}" dt="2021-04-13T07:42:01.182" v="91" actId="47"/>
        <pc:sldMkLst>
          <pc:docMk/>
          <pc:sldMk cId="0" sldId="409"/>
        </pc:sldMkLst>
      </pc:sldChg>
      <pc:sldChg chg="del">
        <pc:chgData name="Michael Heaney" userId="1836dd8b24ddd450" providerId="LiveId" clId="{9C04B477-1035-4A0D-824A-19EF2A540399}" dt="2021-04-13T07:42:01.364" v="92" actId="47"/>
        <pc:sldMkLst>
          <pc:docMk/>
          <pc:sldMk cId="0" sldId="410"/>
        </pc:sldMkLst>
      </pc:sldChg>
      <pc:sldChg chg="del">
        <pc:chgData name="Michael Heaney" userId="1836dd8b24ddd450" providerId="LiveId" clId="{9C04B477-1035-4A0D-824A-19EF2A540399}" dt="2021-04-13T07:42:01.554" v="93" actId="47"/>
        <pc:sldMkLst>
          <pc:docMk/>
          <pc:sldMk cId="0" sldId="411"/>
        </pc:sldMkLst>
      </pc:sldChg>
      <pc:sldChg chg="del">
        <pc:chgData name="Michael Heaney" userId="1836dd8b24ddd450" providerId="LiveId" clId="{9C04B477-1035-4A0D-824A-19EF2A540399}" dt="2021-04-13T07:42:01.758" v="94" actId="47"/>
        <pc:sldMkLst>
          <pc:docMk/>
          <pc:sldMk cId="0" sldId="412"/>
        </pc:sldMkLst>
      </pc:sldChg>
      <pc:sldChg chg="del">
        <pc:chgData name="Michael Heaney" userId="1836dd8b24ddd450" providerId="LiveId" clId="{9C04B477-1035-4A0D-824A-19EF2A540399}" dt="2021-04-13T07:42:01.944" v="95" actId="47"/>
        <pc:sldMkLst>
          <pc:docMk/>
          <pc:sldMk cId="0" sldId="414"/>
        </pc:sldMkLst>
      </pc:sldChg>
      <pc:sldChg chg="del">
        <pc:chgData name="Michael Heaney" userId="1836dd8b24ddd450" providerId="LiveId" clId="{9C04B477-1035-4A0D-824A-19EF2A540399}" dt="2021-04-13T07:42:04.639" v="103" actId="47"/>
        <pc:sldMkLst>
          <pc:docMk/>
          <pc:sldMk cId="0" sldId="436"/>
        </pc:sldMkLst>
      </pc:sldChg>
      <pc:sldChg chg="del">
        <pc:chgData name="Michael Heaney" userId="1836dd8b24ddd450" providerId="LiveId" clId="{9C04B477-1035-4A0D-824A-19EF2A540399}" dt="2021-04-13T07:41:17.339" v="60" actId="47"/>
        <pc:sldMkLst>
          <pc:docMk/>
          <pc:sldMk cId="2062023834" sldId="439"/>
        </pc:sldMkLst>
      </pc:sldChg>
      <pc:sldChg chg="del">
        <pc:chgData name="Michael Heaney" userId="1836dd8b24ddd450" providerId="LiveId" clId="{9C04B477-1035-4A0D-824A-19EF2A540399}" dt="2021-04-13T07:40:53.258" v="9" actId="47"/>
        <pc:sldMkLst>
          <pc:docMk/>
          <pc:sldMk cId="847276093" sldId="479"/>
        </pc:sldMkLst>
      </pc:sldChg>
      <pc:sldChg chg="del">
        <pc:chgData name="Michael Heaney" userId="1836dd8b24ddd450" providerId="LiveId" clId="{9C04B477-1035-4A0D-824A-19EF2A540399}" dt="2021-04-13T07:40:53.930" v="13" actId="47"/>
        <pc:sldMkLst>
          <pc:docMk/>
          <pc:sldMk cId="2545836171" sldId="480"/>
        </pc:sldMkLst>
      </pc:sldChg>
      <pc:sldChg chg="del">
        <pc:chgData name="Michael Heaney" userId="1836dd8b24ddd450" providerId="LiveId" clId="{9C04B477-1035-4A0D-824A-19EF2A540399}" dt="2021-04-13T07:40:53.759" v="12" actId="47"/>
        <pc:sldMkLst>
          <pc:docMk/>
          <pc:sldMk cId="2545836171" sldId="481"/>
        </pc:sldMkLst>
      </pc:sldChg>
      <pc:sldChg chg="del">
        <pc:chgData name="Michael Heaney" userId="1836dd8b24ddd450" providerId="LiveId" clId="{9C04B477-1035-4A0D-824A-19EF2A540399}" dt="2021-04-13T07:40:54.678" v="17" actId="47"/>
        <pc:sldMkLst>
          <pc:docMk/>
          <pc:sldMk cId="4019483780" sldId="482"/>
        </pc:sldMkLst>
      </pc:sldChg>
      <pc:sldChg chg="del">
        <pc:chgData name="Michael Heaney" userId="1836dd8b24ddd450" providerId="LiveId" clId="{9C04B477-1035-4A0D-824A-19EF2A540399}" dt="2021-04-13T07:40:54.494" v="16" actId="47"/>
        <pc:sldMkLst>
          <pc:docMk/>
          <pc:sldMk cId="4019483780" sldId="483"/>
        </pc:sldMkLst>
      </pc:sldChg>
      <pc:sldChg chg="del">
        <pc:chgData name="Michael Heaney" userId="1836dd8b24ddd450" providerId="LiveId" clId="{9C04B477-1035-4A0D-824A-19EF2A540399}" dt="2021-04-13T07:40:54.322" v="15" actId="47"/>
        <pc:sldMkLst>
          <pc:docMk/>
          <pc:sldMk cId="4019483780" sldId="484"/>
        </pc:sldMkLst>
      </pc:sldChg>
      <pc:sldChg chg="del">
        <pc:chgData name="Michael Heaney" userId="1836dd8b24ddd450" providerId="LiveId" clId="{9C04B477-1035-4A0D-824A-19EF2A540399}" dt="2021-04-13T07:40:51.464" v="0" actId="47"/>
        <pc:sldMkLst>
          <pc:docMk/>
          <pc:sldMk cId="2713985970" sldId="493"/>
        </pc:sldMkLst>
      </pc:sldChg>
      <pc:sldChg chg="del">
        <pc:chgData name="Michael Heaney" userId="1836dd8b24ddd450" providerId="LiveId" clId="{9C04B477-1035-4A0D-824A-19EF2A540399}" dt="2021-04-13T07:40:52.031" v="2" actId="47"/>
        <pc:sldMkLst>
          <pc:docMk/>
          <pc:sldMk cId="3444505531" sldId="495"/>
        </pc:sldMkLst>
      </pc:sldChg>
      <pc:sldChg chg="del">
        <pc:chgData name="Michael Heaney" userId="1836dd8b24ddd450" providerId="LiveId" clId="{9C04B477-1035-4A0D-824A-19EF2A540399}" dt="2021-04-13T07:40:52.194" v="3" actId="47"/>
        <pc:sldMkLst>
          <pc:docMk/>
          <pc:sldMk cId="3979898616" sldId="496"/>
        </pc:sldMkLst>
      </pc:sldChg>
      <pc:sldChg chg="del">
        <pc:chgData name="Michael Heaney" userId="1836dd8b24ddd450" providerId="LiveId" clId="{9C04B477-1035-4A0D-824A-19EF2A540399}" dt="2021-04-13T07:40:52.527" v="5" actId="47"/>
        <pc:sldMkLst>
          <pc:docMk/>
          <pc:sldMk cId="427471362" sldId="498"/>
        </pc:sldMkLst>
      </pc:sldChg>
      <pc:sldChg chg="del">
        <pc:chgData name="Michael Heaney" userId="1836dd8b24ddd450" providerId="LiveId" clId="{9C04B477-1035-4A0D-824A-19EF2A540399}" dt="2021-04-13T07:40:58.184" v="26" actId="47"/>
        <pc:sldMkLst>
          <pc:docMk/>
          <pc:sldMk cId="3309168291" sldId="499"/>
        </pc:sldMkLst>
      </pc:sldChg>
      <pc:sldChg chg="del">
        <pc:chgData name="Michael Heaney" userId="1836dd8b24ddd450" providerId="LiveId" clId="{9C04B477-1035-4A0D-824A-19EF2A540399}" dt="2021-04-13T07:41:57.351" v="70" actId="47"/>
        <pc:sldMkLst>
          <pc:docMk/>
          <pc:sldMk cId="2438136768" sldId="500"/>
        </pc:sldMkLst>
      </pc:sldChg>
      <pc:sldChg chg="del">
        <pc:chgData name="Michael Heaney" userId="1836dd8b24ddd450" providerId="LiveId" clId="{9C04B477-1035-4A0D-824A-19EF2A540399}" dt="2021-04-13T07:41:57.381" v="71" actId="47"/>
        <pc:sldMkLst>
          <pc:docMk/>
          <pc:sldMk cId="1625678574" sldId="501"/>
        </pc:sldMkLst>
      </pc:sldChg>
      <pc:sldChg chg="del">
        <pc:chgData name="Michael Heaney" userId="1836dd8b24ddd450" providerId="LiveId" clId="{9C04B477-1035-4A0D-824A-19EF2A540399}" dt="2021-04-13T07:41:57.426" v="72" actId="47"/>
        <pc:sldMkLst>
          <pc:docMk/>
          <pc:sldMk cId="3470142930" sldId="502"/>
        </pc:sldMkLst>
      </pc:sldChg>
      <pc:sldChg chg="del">
        <pc:chgData name="Michael Heaney" userId="1836dd8b24ddd450" providerId="LiveId" clId="{9C04B477-1035-4A0D-824A-19EF2A540399}" dt="2021-04-13T07:41:57.565" v="75" actId="47"/>
        <pc:sldMkLst>
          <pc:docMk/>
          <pc:sldMk cId="114919949" sldId="503"/>
        </pc:sldMkLst>
      </pc:sldChg>
      <pc:sldChg chg="del">
        <pc:chgData name="Michael Heaney" userId="1836dd8b24ddd450" providerId="LiveId" clId="{9C04B477-1035-4A0D-824A-19EF2A540399}" dt="2021-04-13T07:40:51.671" v="1" actId="47"/>
        <pc:sldMkLst>
          <pc:docMk/>
          <pc:sldMk cId="1483573956" sldId="504"/>
        </pc:sldMkLst>
      </pc:sldChg>
      <pc:sldChg chg="del">
        <pc:chgData name="Michael Heaney" userId="1836dd8b24ddd450" providerId="LiveId" clId="{9C04B477-1035-4A0D-824A-19EF2A540399}" dt="2021-04-13T07:42:03.851" v="101" actId="47"/>
        <pc:sldMkLst>
          <pc:docMk/>
          <pc:sldMk cId="3054560081" sldId="505"/>
        </pc:sldMkLst>
      </pc:sldChg>
      <pc:sldChg chg="del">
        <pc:chgData name="Michael Heaney" userId="1836dd8b24ddd450" providerId="LiveId" clId="{9C04B477-1035-4A0D-824A-19EF2A540399}" dt="2021-04-13T07:40:56.459" v="23" actId="47"/>
        <pc:sldMkLst>
          <pc:docMk/>
          <pc:sldMk cId="2305256326" sldId="506"/>
        </pc:sldMkLst>
      </pc:sldChg>
      <pc:sldMasterChg chg="modSldLayout">
        <pc:chgData name="Michael Heaney" userId="1836dd8b24ddd450" providerId="LiveId" clId="{9C04B477-1035-4A0D-824A-19EF2A540399}" dt="2021-04-23T08:26:39.276" v="105"/>
        <pc:sldMasterMkLst>
          <pc:docMk/>
          <pc:sldMasterMk cId="0" sldId="2147483660"/>
        </pc:sldMasterMkLst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61"/>
          </pc:sldLayoutMkLst>
        </pc:sldLayoutChg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62"/>
          </pc:sldLayoutMkLst>
        </pc:sldLayoutChg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63"/>
          </pc:sldLayoutMkLst>
        </pc:sldLayoutChg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64"/>
          </pc:sldLayoutMkLst>
        </pc:sldLayoutChg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65"/>
          </pc:sldLayoutMkLst>
        </pc:sldLayoutChg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68"/>
          </pc:sldLayoutMkLst>
        </pc:sldLayoutChg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70"/>
          </pc:sldLayoutMkLst>
        </pc:sldLayoutChg>
        <pc:sldLayoutChg chg="setBg">
          <pc:chgData name="Michael Heaney" userId="1836dd8b24ddd450" providerId="LiveId" clId="{9C04B477-1035-4A0D-824A-19EF2A540399}" dt="2021-04-23T08:26:39.276" v="105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  <pc:docChgLst>
    <pc:chgData name="Michael Heaney" userId="1836dd8b24ddd450" providerId="LiveId" clId="{0AA75FBA-0969-4FD8-95DA-770B8CCA62CF}"/>
    <pc:docChg chg="modSld">
      <pc:chgData name="Michael Heaney" userId="1836dd8b24ddd450" providerId="LiveId" clId="{0AA75FBA-0969-4FD8-95DA-770B8CCA62CF}" dt="2023-06-12T13:02:12.523" v="21" actId="1036"/>
      <pc:docMkLst>
        <pc:docMk/>
      </pc:docMkLst>
      <pc:sldChg chg="modSp mod">
        <pc:chgData name="Michael Heaney" userId="1836dd8b24ddd450" providerId="LiveId" clId="{0AA75FBA-0969-4FD8-95DA-770B8CCA62CF}" dt="2023-06-12T02:34:35.851" v="20" actId="20577"/>
        <pc:sldMkLst>
          <pc:docMk/>
          <pc:sldMk cId="0" sldId="256"/>
        </pc:sldMkLst>
        <pc:spChg chg="mod">
          <ac:chgData name="Michael Heaney" userId="1836dd8b24ddd450" providerId="LiveId" clId="{0AA75FBA-0969-4FD8-95DA-770B8CCA62CF}" dt="2023-06-12T02:34:35.851" v="2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chael Heaney" userId="1836dd8b24ddd450" providerId="LiveId" clId="{0AA75FBA-0969-4FD8-95DA-770B8CCA62CF}" dt="2023-06-12T13:02:12.523" v="21" actId="1036"/>
        <pc:sldMkLst>
          <pc:docMk/>
          <pc:sldMk cId="1310015501" sldId="471"/>
        </pc:sldMkLst>
        <pc:picChg chg="mod">
          <ac:chgData name="Michael Heaney" userId="1836dd8b24ddd450" providerId="LiveId" clId="{0AA75FBA-0969-4FD8-95DA-770B8CCA62CF}" dt="2023-06-12T13:02:12.523" v="21" actId="1036"/>
          <ac:picMkLst>
            <pc:docMk/>
            <pc:sldMk cId="1310015501" sldId="471"/>
            <ac:picMk id="1026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9B6DAD-8B64-4D13-A428-871DA4F87803}" type="datetimeFigureOut">
              <a:rPr lang="en-US" smtClean="0"/>
              <a:pPr/>
              <a:t>6/12/2023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763000" cy="3657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Michael T. Heaney</a:t>
            </a:r>
          </a:p>
          <a:p>
            <a:r>
              <a:rPr lang="en-US" sz="1400" dirty="0">
                <a:solidFill>
                  <a:srgbClr val="002060"/>
                </a:solidFill>
              </a:rPr>
              <a:t>University of </a:t>
            </a:r>
            <a:r>
              <a:rPr lang="en-US" sz="1400" dirty="0" err="1">
                <a:solidFill>
                  <a:srgbClr val="002060"/>
                </a:solidFill>
              </a:rPr>
              <a:t>GlasgoW</a:t>
            </a:r>
            <a:endParaRPr lang="en-US" sz="1400" dirty="0">
              <a:solidFill>
                <a:srgbClr val="002060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b="0" dirty="0">
                <a:solidFill>
                  <a:srgbClr val="002060"/>
                </a:solidFill>
              </a:rPr>
              <a:t>June 12, 2023</a:t>
            </a:r>
          </a:p>
          <a:p>
            <a:endParaRPr lang="en-US" sz="1400" b="0" dirty="0">
              <a:solidFill>
                <a:srgbClr val="002060"/>
              </a:solidFill>
            </a:endParaRPr>
          </a:p>
          <a:p>
            <a:r>
              <a:rPr lang="en-US" sz="1400" b="0">
                <a:solidFill>
                  <a:srgbClr val="002060"/>
                </a:solidFill>
              </a:rPr>
              <a:t>Lecture 03</a:t>
            </a:r>
            <a:endParaRPr lang="en-US" sz="1400" b="0" dirty="0">
              <a:solidFill>
                <a:srgbClr val="002060"/>
              </a:solidFill>
            </a:endParaRPr>
          </a:p>
          <a:p>
            <a:endParaRPr lang="en-US" sz="1400" b="0" dirty="0">
              <a:solidFill>
                <a:srgbClr val="002060"/>
              </a:solidFill>
            </a:endParaRPr>
          </a:p>
          <a:p>
            <a:endParaRPr lang="en-US" sz="1100" b="0" dirty="0">
              <a:solidFill>
                <a:srgbClr val="002060"/>
              </a:solidFill>
            </a:endParaRPr>
          </a:p>
          <a:p>
            <a:endParaRPr lang="en-US" b="0" dirty="0">
              <a:solidFill>
                <a:srgbClr val="002060"/>
              </a:solidFill>
            </a:endParaRPr>
          </a:p>
          <a:p>
            <a:endParaRPr lang="en-US" sz="1200" b="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36"/>
            <a:ext cx="9144000" cy="1828800"/>
          </a:xfrm>
        </p:spPr>
        <p:txBody>
          <a:bodyPr>
            <a:normAutofit/>
          </a:bodyPr>
          <a:lstStyle/>
          <a:p>
            <a:r>
              <a:rPr lang="en-US" sz="4800" b="1" dirty="0"/>
              <a:t>Network Analysis</a:t>
            </a:r>
            <a:br>
              <a:rPr lang="en-US" dirty="0"/>
            </a:br>
            <a:r>
              <a:rPr lang="en-US" sz="3100" b="1" dirty="0"/>
              <a:t>Statistical Analysis of Social Network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Snowball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Snowball sampling creates an intermediate network that is somewhere between an ego network and a whole network.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Procedure:</a:t>
            </a:r>
          </a:p>
          <a:p>
            <a:pPr>
              <a:buNone/>
            </a:pPr>
            <a:r>
              <a:rPr lang="en-US" dirty="0"/>
              <a:t>1. Select a random sample from the population</a:t>
            </a:r>
          </a:p>
          <a:p>
            <a:pPr>
              <a:buNone/>
            </a:pPr>
            <a:r>
              <a:rPr lang="en-US" dirty="0"/>
              <a:t>2. Ask each respondent in the random sample about network alters.</a:t>
            </a:r>
          </a:p>
          <a:p>
            <a:pPr>
              <a:buNone/>
            </a:pPr>
            <a:r>
              <a:rPr lang="en-US" dirty="0"/>
              <a:t>3. Contact those alters and request information on those alters.</a:t>
            </a:r>
          </a:p>
          <a:p>
            <a:pPr>
              <a:buNone/>
            </a:pPr>
            <a:r>
              <a:rPr lang="en-US" dirty="0"/>
              <a:t>4. Contact the alters of the alters.</a:t>
            </a:r>
          </a:p>
          <a:p>
            <a:pPr>
              <a:buNone/>
            </a:pPr>
            <a:r>
              <a:rPr lang="en-US" dirty="0"/>
              <a:t>5. Continue….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93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Problems with Snowball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Snowball sampling selects a sample on the basis of the network structure.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As a result, snowball sampling yields networks that appear to be more closely connected and cliquey than they really are.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Snowball sampling inherently has huge selection bias problems</a:t>
            </a:r>
          </a:p>
        </p:txBody>
      </p:sp>
    </p:spTree>
    <p:extLst>
      <p:ext uri="{BB962C8B-B14F-4D97-AF65-F5344CB8AC3E}">
        <p14:creationId xmlns:p14="http://schemas.microsoft.com/office/powerpoint/2010/main" val="113998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Legitimate Uses of Snowball 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Snowball sampling may be useful if the statistical models account for the snowballing in the estimation process (i.e., respondent-driven sampling)</a:t>
            </a:r>
          </a:p>
          <a:p>
            <a:endParaRPr lang="en-US" dirty="0"/>
          </a:p>
          <a:p>
            <a:r>
              <a:rPr lang="en-US" dirty="0"/>
              <a:t>This method may be especially effective in studying small populations when the snowballing exhausts the total population (i.e., there is no selection bias if the entire population is selected). 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May work for political elites, IV-drug users.</a:t>
            </a:r>
          </a:p>
          <a:p>
            <a:endParaRPr lang="en-US" dirty="0"/>
          </a:p>
          <a:p>
            <a:r>
              <a:rPr lang="en-US" dirty="0"/>
              <a:t>Douglas D. </a:t>
            </a:r>
            <a:r>
              <a:rPr lang="en-US" dirty="0" err="1"/>
              <a:t>Heckathorn</a:t>
            </a:r>
            <a:r>
              <a:rPr lang="en-US" dirty="0"/>
              <a:t>, "Respondent-Driven Sampling: A New Approach to the Study of Hidden Populations," </a:t>
            </a:r>
            <a:r>
              <a:rPr lang="en-US" i="1" dirty="0"/>
              <a:t>Social Problems </a:t>
            </a:r>
            <a:r>
              <a:rPr lang="en-US" dirty="0"/>
              <a:t>(1997).</a:t>
            </a:r>
          </a:p>
        </p:txBody>
      </p:sp>
    </p:spTree>
    <p:extLst>
      <p:ext uri="{BB962C8B-B14F-4D97-AF65-F5344CB8AC3E}">
        <p14:creationId xmlns:p14="http://schemas.microsoft.com/office/powerpoint/2010/main" val="1533724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Boundary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Edward O. </a:t>
            </a:r>
            <a:r>
              <a:rPr lang="en-US" dirty="0" err="1"/>
              <a:t>Laumann</a:t>
            </a:r>
            <a:r>
              <a:rPr lang="en-US" dirty="0"/>
              <a:t> et al, “The Boundary Specification Problem in Network Analysis.” In </a:t>
            </a:r>
            <a:r>
              <a:rPr lang="en-US" i="1" dirty="0"/>
              <a:t>Research Methods in Social Network Analysis </a:t>
            </a:r>
            <a:r>
              <a:rPr lang="en-US" dirty="0"/>
              <a:t>(1989).</a:t>
            </a:r>
          </a:p>
          <a:p>
            <a:endParaRPr lang="en-US" dirty="0"/>
          </a:p>
          <a:p>
            <a:r>
              <a:rPr lang="en-US" dirty="0"/>
              <a:t>Networks do not have “natural” boundaries.</a:t>
            </a:r>
          </a:p>
          <a:p>
            <a:r>
              <a:rPr lang="en-US" dirty="0"/>
              <a:t>Networks are constructed by the researcher with a research purpose in mind.</a:t>
            </a:r>
          </a:p>
          <a:p>
            <a:r>
              <a:rPr lang="en-US" dirty="0"/>
              <a:t>Best practice is to use multiple, “objective” data sources to identify nodes for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95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Questionnaire Design</a:t>
            </a:r>
          </a:p>
        </p:txBody>
      </p:sp>
    </p:spTree>
    <p:extLst>
      <p:ext uri="{BB962C8B-B14F-4D97-AF65-F5344CB8AC3E}">
        <p14:creationId xmlns:p14="http://schemas.microsoft.com/office/powerpoint/2010/main" val="3966264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Take Out a Sheet of Paper (not turned 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Write down the names of your closest friends.</a:t>
            </a:r>
          </a:p>
          <a:p>
            <a:endParaRPr lang="en-US" dirty="0"/>
          </a:p>
          <a:p>
            <a:r>
              <a:rPr lang="en-US" dirty="0"/>
              <a:t>Write down the names of people who you talk to about politics.</a:t>
            </a:r>
          </a:p>
          <a:p>
            <a:endParaRPr lang="en-US" dirty="0"/>
          </a:p>
          <a:p>
            <a:r>
              <a:rPr lang="en-US" dirty="0"/>
              <a:t>Write down the names of the people you drink beer with.</a:t>
            </a:r>
          </a:p>
          <a:p>
            <a:endParaRPr lang="en-US" dirty="0"/>
          </a:p>
          <a:p>
            <a:r>
              <a:rPr lang="en-US" dirty="0"/>
              <a:t>Write down the names of the people you have been on a date with in the last year.  (Use initials if you like.)</a:t>
            </a:r>
          </a:p>
        </p:txBody>
      </p:sp>
    </p:spTree>
    <p:extLst>
      <p:ext uri="{BB962C8B-B14F-4D97-AF65-F5344CB8AC3E}">
        <p14:creationId xmlns:p14="http://schemas.microsoft.com/office/powerpoint/2010/main" val="1793929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Goals for Measuring the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Whole Network – attempting to look at how every actor is connected with every other – small social systems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Ego Network – attempting to look only at part of the network – perhaps, what are the kinds of people you are connected with (e.g., how many of your friends are men, women) – large social system</a:t>
            </a:r>
          </a:p>
        </p:txBody>
      </p:sp>
    </p:spTree>
    <p:extLst>
      <p:ext uri="{BB962C8B-B14F-4D97-AF65-F5344CB8AC3E}">
        <p14:creationId xmlns:p14="http://schemas.microsoft.com/office/powerpoint/2010/main" val="882927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Two Basic Question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Fixed List (analogous to closed-ended questions)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Name generator (analogous to open-ended questions)</a:t>
            </a:r>
          </a:p>
        </p:txBody>
      </p:sp>
    </p:spTree>
    <p:extLst>
      <p:ext uri="{BB962C8B-B14F-4D97-AF65-F5344CB8AC3E}">
        <p14:creationId xmlns:p14="http://schemas.microsoft.com/office/powerpoint/2010/main" val="1983224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Fixed List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8998"/>
            <a:ext cx="8077200" cy="514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1600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Name Generator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458" y="1527175"/>
            <a:ext cx="694857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1600200"/>
            <a:ext cx="106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</a:t>
            </a:r>
          </a:p>
          <a:p>
            <a:r>
              <a:rPr lang="en-US" dirty="0"/>
              <a:t>Merrill</a:t>
            </a:r>
          </a:p>
          <a:p>
            <a:r>
              <a:rPr lang="en-US" dirty="0"/>
              <a:t>Lynch</a:t>
            </a:r>
          </a:p>
          <a:p>
            <a:r>
              <a:rPr lang="en-US" dirty="0"/>
              <a:t>survey.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3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 and Data</a:t>
            </a:r>
          </a:p>
        </p:txBody>
      </p:sp>
    </p:spTree>
    <p:extLst>
      <p:ext uri="{BB962C8B-B14F-4D97-AF65-F5344CB8AC3E}">
        <p14:creationId xmlns:p14="http://schemas.microsoft.com/office/powerpoint/2010/main" val="670872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Fixed list: Advantages /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-- People are less likely to “forget” social ties</a:t>
            </a:r>
          </a:p>
          <a:p>
            <a:pPr>
              <a:buNone/>
            </a:pPr>
            <a:r>
              <a:rPr lang="en-US" dirty="0"/>
              <a:t>	-- Clearly defined network boundaries</a:t>
            </a:r>
          </a:p>
          <a:p>
            <a:pPr>
              <a:buNone/>
            </a:pPr>
            <a:r>
              <a:rPr lang="en-US" dirty="0"/>
              <a:t>	-- Works well when the social system is small or when analyzing elites</a:t>
            </a:r>
          </a:p>
          <a:p>
            <a:pPr>
              <a:buNone/>
            </a:pPr>
            <a:r>
              <a:rPr lang="en-US" dirty="0"/>
              <a:t>	-- Usually the approach when measuring whole network (but not always)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42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Fixed list: Advantages /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Disadvantages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-- Important network contacts may not be on the list</a:t>
            </a:r>
          </a:p>
          <a:p>
            <a:pPr>
              <a:buNone/>
            </a:pPr>
            <a:r>
              <a:rPr lang="en-US" dirty="0"/>
              <a:t>	-- Difficult and time-consuming to go through entire list (fatigue effects)</a:t>
            </a:r>
          </a:p>
          <a:p>
            <a:pPr>
              <a:buNone/>
            </a:pPr>
            <a:r>
              <a:rPr lang="en-US" dirty="0"/>
              <a:t>	-- Real network may be ill defined</a:t>
            </a:r>
          </a:p>
          <a:p>
            <a:pPr>
              <a:buNone/>
            </a:pPr>
            <a:r>
              <a:rPr lang="en-US" dirty="0"/>
              <a:t>	-- Must have the “whole list” – works only in small networks – or elite networks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93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Name Generator: Advantages /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-- Flexibility: people can name anyone they like</a:t>
            </a:r>
          </a:p>
          <a:p>
            <a:pPr>
              <a:buNone/>
            </a:pPr>
            <a:r>
              <a:rPr lang="en-US" dirty="0"/>
              <a:t>	-- Efficiency: it is easy to ask for a large amount of information in a small space</a:t>
            </a:r>
          </a:p>
          <a:p>
            <a:pPr>
              <a:buNone/>
            </a:pPr>
            <a:r>
              <a:rPr lang="en-US" dirty="0"/>
              <a:t>	-- Efficacy: Accommodates large social networks</a:t>
            </a:r>
          </a:p>
          <a:p>
            <a:pPr>
              <a:buNone/>
            </a:pPr>
            <a:r>
              <a:rPr lang="en-US" dirty="0"/>
              <a:t>	-- Usually the approach when measuring ego networks (but not always)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19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Name Generator: Advantages /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Disadvantages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-- Forgetting is a major problem</a:t>
            </a:r>
          </a:p>
          <a:p>
            <a:pPr>
              <a:buNone/>
            </a:pPr>
            <a:r>
              <a:rPr lang="en-US" dirty="0"/>
              <a:t>	-- Variance from person to person in threshold for listing </a:t>
            </a:r>
          </a:p>
          <a:p>
            <a:pPr>
              <a:buNone/>
            </a:pPr>
            <a:r>
              <a:rPr lang="en-US" dirty="0"/>
              <a:t>	-- Measuring network degree may be highly unreliable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97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Tricks for Name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Constrain the number of alters list (e.g., name your top three best friends) – highly problematic because it artificially constrains network degree</a:t>
            </a:r>
          </a:p>
          <a:p>
            <a:endParaRPr lang="en-US" dirty="0"/>
          </a:p>
          <a:p>
            <a:r>
              <a:rPr lang="en-US" dirty="0"/>
              <a:t>Multiple asking of the same (or similar) question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Allow respondents to revise their answers.</a:t>
            </a:r>
          </a:p>
          <a:p>
            <a:endParaRPr lang="en-US" dirty="0"/>
          </a:p>
          <a:p>
            <a:r>
              <a:rPr lang="en-US" dirty="0"/>
              <a:t>Prompt people with something concrete (e.g., who do you meet for coffee rather than who are your friends)</a:t>
            </a:r>
          </a:p>
        </p:txBody>
      </p:sp>
    </p:spTree>
    <p:extLst>
      <p:ext uri="{BB962C8B-B14F-4D97-AF65-F5344CB8AC3E}">
        <p14:creationId xmlns:p14="http://schemas.microsoft.com/office/powerpoint/2010/main" val="1193951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Types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Existence of Ties (e.g., Who are your friends?)</a:t>
            </a:r>
          </a:p>
          <a:p>
            <a:endParaRPr lang="en-US" dirty="0"/>
          </a:p>
          <a:p>
            <a:r>
              <a:rPr lang="en-US" dirty="0"/>
              <a:t>Frequency of ties (e.g., How often do you meet?)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Evaluation of ties (e.g., Who is your best friend? Who is most influential?)</a:t>
            </a:r>
          </a:p>
          <a:p>
            <a:endParaRPr lang="en-US" dirty="0"/>
          </a:p>
          <a:p>
            <a:r>
              <a:rPr lang="en-US" dirty="0"/>
              <a:t>Types of ties (e.g., What types of people are you tied to?  Are your friends old, young, </a:t>
            </a:r>
            <a:r>
              <a:rPr lang="en-US" dirty="0" err="1"/>
              <a:t>poli</a:t>
            </a:r>
            <a:r>
              <a:rPr lang="en-US" dirty="0"/>
              <a:t> </a:t>
            </a:r>
            <a:r>
              <a:rPr lang="en-US" dirty="0" err="1"/>
              <a:t>sci</a:t>
            </a:r>
            <a:r>
              <a:rPr lang="en-US" dirty="0"/>
              <a:t> majors?)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4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Data Formats: </a:t>
            </a:r>
            <a:r>
              <a:rPr lang="en-US" dirty="0" err="1">
                <a:solidFill>
                  <a:srgbClr val="002060"/>
                </a:solidFill>
              </a:rPr>
              <a:t>Edgelist</a:t>
            </a:r>
            <a:r>
              <a:rPr lang="en-US" dirty="0">
                <a:solidFill>
                  <a:srgbClr val="002060"/>
                </a:solidFill>
              </a:rPr>
              <a:t> vs. Adjacency Matrix</a:t>
            </a:r>
          </a:p>
        </p:txBody>
      </p:sp>
    </p:spTree>
    <p:extLst>
      <p:ext uri="{BB962C8B-B14F-4D97-AF65-F5344CB8AC3E}">
        <p14:creationId xmlns:p14="http://schemas.microsoft.com/office/powerpoint/2010/main" val="2227546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Data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dirty="0"/>
              <a:t>Adjacency Matrix / Spreadsheet</a:t>
            </a:r>
            <a:r>
              <a:rPr lang="en-US" sz="1800" dirty="0">
                <a:solidFill>
                  <a:prstClr val="black"/>
                </a:solidFill>
              </a:rPr>
              <a:t>  -- </a:t>
            </a:r>
            <a:r>
              <a:rPr lang="en-US" sz="1900" b="1" dirty="0">
                <a:solidFill>
                  <a:prstClr val="black"/>
                </a:solidFill>
              </a:rPr>
              <a:t>GOOD FOR </a:t>
            </a:r>
            <a:r>
              <a:rPr lang="en-US" sz="1900" b="1" u="sng" dirty="0">
                <a:solidFill>
                  <a:prstClr val="black"/>
                </a:solidFill>
              </a:rPr>
              <a:t>SMALL</a:t>
            </a:r>
            <a:r>
              <a:rPr lang="en-US" sz="1900" b="1" dirty="0">
                <a:solidFill>
                  <a:prstClr val="black"/>
                </a:solidFill>
              </a:rPr>
              <a:t> NETWORKS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>
                <a:solidFill>
                  <a:prstClr val="black"/>
                </a:solidFill>
              </a:rPr>
              <a:t>	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>
                <a:solidFill>
                  <a:prstClr val="black"/>
                </a:solidFill>
              </a:rPr>
              <a:t>	A	B	C	D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>
                <a:solidFill>
                  <a:prstClr val="black"/>
                </a:solidFill>
              </a:rPr>
              <a:t>A	1	0	1	0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>
                <a:solidFill>
                  <a:prstClr val="black"/>
                </a:solidFill>
              </a:rPr>
              <a:t>B	0	1	0	1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>
                <a:solidFill>
                  <a:prstClr val="black"/>
                </a:solidFill>
              </a:rPr>
              <a:t>C	1	0	1	0	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1800" dirty="0">
                <a:solidFill>
                  <a:prstClr val="black"/>
                </a:solidFill>
              </a:rPr>
              <a:t>D	0	1	0	1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 err="1"/>
              <a:t>Edgelist</a:t>
            </a:r>
            <a:r>
              <a:rPr lang="en-US" dirty="0"/>
              <a:t> – </a:t>
            </a:r>
            <a:r>
              <a:rPr lang="en-US" sz="1900" b="1" dirty="0"/>
              <a:t>GOOD FOR </a:t>
            </a:r>
            <a:r>
              <a:rPr lang="en-US" sz="1900" b="1" u="sng" dirty="0"/>
              <a:t>LARGE</a:t>
            </a:r>
            <a:r>
              <a:rPr lang="en-US" sz="1900" b="1" dirty="0"/>
              <a:t> NETWORKS</a:t>
            </a:r>
          </a:p>
          <a:p>
            <a:pPr>
              <a:buNone/>
            </a:pPr>
            <a:r>
              <a:rPr lang="en-US" dirty="0"/>
              <a:t>  AC</a:t>
            </a:r>
          </a:p>
          <a:p>
            <a:pPr>
              <a:buNone/>
            </a:pPr>
            <a:r>
              <a:rPr lang="en-US" dirty="0"/>
              <a:t>  BD</a:t>
            </a:r>
          </a:p>
          <a:p>
            <a:pPr>
              <a:buNone/>
            </a:pPr>
            <a:r>
              <a:rPr lang="en-US" dirty="0"/>
              <a:t>  EF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An adjacency matrix can be converted to an </a:t>
            </a:r>
            <a:r>
              <a:rPr lang="en-US" dirty="0" err="1"/>
              <a:t>edgelist</a:t>
            </a:r>
            <a:r>
              <a:rPr lang="en-US" dirty="0"/>
              <a:t>, and vice versa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31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 Real </a:t>
            </a:r>
            <a:r>
              <a:rPr lang="en-US" dirty="0" err="1">
                <a:solidFill>
                  <a:srgbClr val="002060"/>
                </a:solidFill>
              </a:rPr>
              <a:t>Edgelist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051970"/>
            <a:ext cx="4607443" cy="557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0155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 Real Adjacency Matrix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442" y="976666"/>
            <a:ext cx="7705116" cy="541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72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 and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2743201"/>
            <a:ext cx="586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Whole Networks vs. Ego Networks</a:t>
            </a:r>
          </a:p>
          <a:p>
            <a:pPr algn="ctr"/>
            <a:r>
              <a:rPr lang="en-US" sz="2800" dirty="0"/>
              <a:t>Boundary Specification</a:t>
            </a:r>
          </a:p>
          <a:p>
            <a:pPr algn="ctr"/>
            <a:r>
              <a:rPr lang="en-US" sz="2800" dirty="0"/>
              <a:t>Questionnaire Design</a:t>
            </a:r>
          </a:p>
          <a:p>
            <a:pPr algn="ctr"/>
            <a:r>
              <a:rPr lang="en-US" sz="2800" dirty="0"/>
              <a:t>Data Formats</a:t>
            </a:r>
          </a:p>
        </p:txBody>
      </p:sp>
    </p:spTree>
    <p:extLst>
      <p:ext uri="{BB962C8B-B14F-4D97-AF65-F5344CB8AC3E}">
        <p14:creationId xmlns:p14="http://schemas.microsoft.com/office/powerpoint/2010/main" val="2602124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 network data may not be easily anonymized</a:t>
            </a:r>
          </a:p>
          <a:p>
            <a:endParaRPr lang="en-US" dirty="0"/>
          </a:p>
          <a:p>
            <a:r>
              <a:rPr lang="en-US" dirty="0"/>
              <a:t>Is it legitimate to use network data for commercial purposes?</a:t>
            </a:r>
          </a:p>
        </p:txBody>
      </p:sp>
    </p:spTree>
    <p:extLst>
      <p:ext uri="{BB962C8B-B14F-4D97-AF65-F5344CB8AC3E}">
        <p14:creationId xmlns:p14="http://schemas.microsoft.com/office/powerpoint/2010/main" val="1392445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Questions / Comments ?</a:t>
            </a:r>
          </a:p>
        </p:txBody>
      </p:sp>
    </p:spTree>
    <p:extLst>
      <p:ext uri="{BB962C8B-B14F-4D97-AF65-F5344CB8AC3E}">
        <p14:creationId xmlns:p14="http://schemas.microsoft.com/office/powerpoint/2010/main" val="122151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Whole Networks vs. Ego Networks</a:t>
            </a:r>
          </a:p>
        </p:txBody>
      </p:sp>
    </p:spTree>
    <p:extLst>
      <p:ext uri="{BB962C8B-B14F-4D97-AF65-F5344CB8AC3E}">
        <p14:creationId xmlns:p14="http://schemas.microsoft.com/office/powerpoint/2010/main" val="357735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Whole Networks vs. Ego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Whole networks </a:t>
            </a:r>
            <a:r>
              <a:rPr lang="en-US" dirty="0"/>
              <a:t>– observer has information about all nodes and links in the network – all network-level statistics can be computed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73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Whole Networks vs. Ego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Whole networks </a:t>
            </a:r>
            <a:r>
              <a:rPr lang="en-US" dirty="0"/>
              <a:t>– observer has information about all nodes and links in the network – all network-level statistics can be computed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Ego Networks </a:t>
            </a:r>
            <a:r>
              <a:rPr lang="en-US" dirty="0"/>
              <a:t>– observer only has information about the links to a sample of the nodes – network-level statistics cannot be computed – e.g., we know about the properties  of the first-degree contacts, such as sex, age, etc.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4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Whole Networks vs. Ego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Whole networks </a:t>
            </a:r>
            <a:r>
              <a:rPr lang="en-US" dirty="0"/>
              <a:t>– observer has information about all nodes and links in the network – all network-level statistics can be computed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Ego Networks </a:t>
            </a:r>
            <a:r>
              <a:rPr lang="en-US" dirty="0"/>
              <a:t>– observer only has information about the links to a sample of the nodes – network-level statistics cannot be computed – e.g., we know about the properties  of the first-degree contacts, such as sex, age, etc. </a:t>
            </a:r>
          </a:p>
          <a:p>
            <a:endParaRPr lang="en-US" dirty="0"/>
          </a:p>
          <a:p>
            <a:r>
              <a:rPr lang="en-US" dirty="0"/>
              <a:t>It is </a:t>
            </a:r>
            <a:r>
              <a:rPr lang="en-US" b="1" dirty="0"/>
              <a:t>not</a:t>
            </a:r>
            <a:r>
              <a:rPr lang="en-US" dirty="0"/>
              <a:t> the </a:t>
            </a:r>
            <a:r>
              <a:rPr lang="en-US" b="1" dirty="0"/>
              <a:t>networks themselves </a:t>
            </a:r>
            <a:r>
              <a:rPr lang="en-US" dirty="0"/>
              <a:t>that differ, but </a:t>
            </a:r>
            <a:r>
              <a:rPr lang="en-US" b="1" dirty="0"/>
              <a:t>our ability to collect information </a:t>
            </a:r>
            <a:r>
              <a:rPr lang="en-US" dirty="0"/>
              <a:t>about them.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48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Whole Networks vs. Ego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Whole networks </a:t>
            </a:r>
            <a:r>
              <a:rPr lang="en-US" dirty="0"/>
              <a:t>– most common in the study of elites  and institutions, as well as </a:t>
            </a:r>
            <a:r>
              <a:rPr lang="en-US"/>
              <a:t>computer networks.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b="1" dirty="0"/>
              <a:t>Ego Networks </a:t>
            </a:r>
            <a:r>
              <a:rPr lang="en-US" dirty="0"/>
              <a:t>– most common in the study of individual behavior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6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Whole Networks vs. Ego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Whole networks </a:t>
            </a:r>
            <a:r>
              <a:rPr lang="en-US" dirty="0"/>
              <a:t>– all network analysis techniques can be used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Ego Networks </a:t>
            </a:r>
            <a:r>
              <a:rPr lang="en-US" dirty="0"/>
              <a:t>– analysis techniques involve analysis of the alters of focal persons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70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2354</TotalTime>
  <Words>1227</Words>
  <Application>Microsoft Office PowerPoint</Application>
  <PresentationFormat>On-screen Show (4:3)</PresentationFormat>
  <Paragraphs>155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Georgia</vt:lpstr>
      <vt:lpstr>Wingdings</vt:lpstr>
      <vt:lpstr>Wingdings 2</vt:lpstr>
      <vt:lpstr>Civic</vt:lpstr>
      <vt:lpstr>Network Analysis Statistical Analysis of Social Network Data</vt:lpstr>
      <vt:lpstr>Research Design and Data</vt:lpstr>
      <vt:lpstr>Research Design and Data</vt:lpstr>
      <vt:lpstr>Whole Networks vs. Ego Networks</vt:lpstr>
      <vt:lpstr>Whole Networks vs. Ego Networks</vt:lpstr>
      <vt:lpstr>Whole Networks vs. Ego Networks</vt:lpstr>
      <vt:lpstr>Whole Networks vs. Ego Networks</vt:lpstr>
      <vt:lpstr>Whole Networks vs. Ego Networks</vt:lpstr>
      <vt:lpstr>Whole Networks vs. Ego Networks</vt:lpstr>
      <vt:lpstr>Snowball Sampling</vt:lpstr>
      <vt:lpstr>Problems with Snowball Sampling</vt:lpstr>
      <vt:lpstr>Legitimate Uses of Snowball Sampling</vt:lpstr>
      <vt:lpstr>Boundary Specification</vt:lpstr>
      <vt:lpstr>Questionnaire Design</vt:lpstr>
      <vt:lpstr>Take Out a Sheet of Paper (not turned in)</vt:lpstr>
      <vt:lpstr>Goals for Measuring the Network</vt:lpstr>
      <vt:lpstr>Two Basic Question Formats</vt:lpstr>
      <vt:lpstr>Fixed List</vt:lpstr>
      <vt:lpstr>Name Generator</vt:lpstr>
      <vt:lpstr>Fixed list: Advantages / Disadvantages</vt:lpstr>
      <vt:lpstr>Fixed list: Advantages / Disadvantages</vt:lpstr>
      <vt:lpstr>Name Generator: Advantages / Disadvantages</vt:lpstr>
      <vt:lpstr>Name Generator: Advantages / Disadvantages</vt:lpstr>
      <vt:lpstr>Tricks for Name Generators</vt:lpstr>
      <vt:lpstr>Types of Questions</vt:lpstr>
      <vt:lpstr>Data Formats: Edgelist vs. Adjacency Matrix</vt:lpstr>
      <vt:lpstr>Data Formats</vt:lpstr>
      <vt:lpstr>A Real Edgelist</vt:lpstr>
      <vt:lpstr>A Real Adjacency Matrix</vt:lpstr>
      <vt:lpstr>Ethical Considerations</vt:lpstr>
      <vt:lpstr>Questions / Comments ?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Network Analysis</dc:title>
  <dc:creator>Michael T. Heaney</dc:creator>
  <cp:lastModifiedBy>Michael Heaney</cp:lastModifiedBy>
  <cp:revision>471</cp:revision>
  <dcterms:created xsi:type="dcterms:W3CDTF">2011-06-09T01:15:34Z</dcterms:created>
  <dcterms:modified xsi:type="dcterms:W3CDTF">2023-06-12T13:02:24Z</dcterms:modified>
</cp:coreProperties>
</file>