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3" r:id="rId3"/>
    <p:sldId id="390" r:id="rId4"/>
    <p:sldId id="304" r:id="rId5"/>
    <p:sldId id="320" r:id="rId6"/>
    <p:sldId id="500" r:id="rId7"/>
    <p:sldId id="501" r:id="rId8"/>
    <p:sldId id="502" r:id="rId9"/>
    <p:sldId id="394" r:id="rId10"/>
    <p:sldId id="408" r:id="rId11"/>
    <p:sldId id="503" r:id="rId12"/>
    <p:sldId id="395" r:id="rId13"/>
    <p:sldId id="396" r:id="rId14"/>
    <p:sldId id="307" r:id="rId15"/>
    <p:sldId id="398" r:id="rId16"/>
    <p:sldId id="308" r:id="rId17"/>
    <p:sldId id="400" r:id="rId18"/>
    <p:sldId id="309" r:id="rId19"/>
    <p:sldId id="399" r:id="rId20"/>
    <p:sldId id="401" r:id="rId21"/>
    <p:sldId id="310" r:id="rId22"/>
    <p:sldId id="402" r:id="rId23"/>
    <p:sldId id="403" r:id="rId24"/>
    <p:sldId id="404" r:id="rId25"/>
    <p:sldId id="405" r:id="rId26"/>
    <p:sldId id="321" r:id="rId27"/>
    <p:sldId id="409" r:id="rId28"/>
    <p:sldId id="410" r:id="rId29"/>
    <p:sldId id="411" r:id="rId30"/>
    <p:sldId id="414" r:id="rId31"/>
    <p:sldId id="312" r:id="rId32"/>
    <p:sldId id="318" r:id="rId33"/>
    <p:sldId id="330" r:id="rId34"/>
    <p:sldId id="331" r:id="rId35"/>
    <p:sldId id="334" r:id="rId36"/>
    <p:sldId id="505" r:id="rId37"/>
    <p:sldId id="33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3381" autoAdjust="0"/>
  </p:normalViewPr>
  <p:slideViewPr>
    <p:cSldViewPr>
      <p:cViewPr varScale="1">
        <p:scale>
          <a:sx n="59" d="100"/>
          <a:sy n="59" d="100"/>
        </p:scale>
        <p:origin x="796" y="52"/>
      </p:cViewPr>
      <p:guideLst>
        <p:guide orient="horz" pos="2160"/>
        <p:guide pos="2880"/>
      </p:guideLst>
    </p:cSldViewPr>
  </p:slideViewPr>
  <p:outlineViewPr>
    <p:cViewPr>
      <p:scale>
        <a:sx n="33" d="100"/>
        <a:sy n="33" d="100"/>
      </p:scale>
      <p:origin x="204" y="57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eaney" userId="1836dd8b24ddd450" providerId="LiveId" clId="{195F8A63-B5CF-49D3-8E7A-909D2366C7F4}"/>
    <pc:docChg chg="undo custSel delSld modSld modMainMaster">
      <pc:chgData name="Michael Heaney" userId="1836dd8b24ddd450" providerId="LiveId" clId="{195F8A63-B5CF-49D3-8E7A-909D2366C7F4}" dt="2021-04-23T08:28:07.238" v="129" actId="47"/>
      <pc:docMkLst>
        <pc:docMk/>
      </pc:docMkLst>
      <pc:sldChg chg="modSp mod setBg">
        <pc:chgData name="Michael Heaney" userId="1836dd8b24ddd450" providerId="LiveId" clId="{195F8A63-B5CF-49D3-8E7A-909D2366C7F4}" dt="2021-04-23T08:27:34.930" v="127"/>
        <pc:sldMkLst>
          <pc:docMk/>
          <pc:sldMk cId="0" sldId="256"/>
        </pc:sldMkLst>
        <pc:spChg chg="mod">
          <ac:chgData name="Michael Heaney" userId="1836dd8b24ddd450" providerId="LiveId" clId="{195F8A63-B5CF-49D3-8E7A-909D2366C7F4}" dt="2021-04-13T07:40:35.212" v="126" actId="20577"/>
          <ac:spMkLst>
            <pc:docMk/>
            <pc:sldMk cId="0" sldId="256"/>
            <ac:spMk id="3" creationId="{00000000-0000-0000-0000-000000000000}"/>
          </ac:spMkLst>
        </pc:spChg>
      </pc:sldChg>
      <pc:sldChg chg="del">
        <pc:chgData name="Michael Heaney" userId="1836dd8b24ddd450" providerId="LiveId" clId="{195F8A63-B5CF-49D3-8E7A-909D2366C7F4}" dt="2021-04-13T04:30:55.363" v="13" actId="47"/>
        <pc:sldMkLst>
          <pc:docMk/>
          <pc:sldMk cId="0" sldId="258"/>
        </pc:sldMkLst>
      </pc:sldChg>
      <pc:sldChg chg="del">
        <pc:chgData name="Michael Heaney" userId="1836dd8b24ddd450" providerId="LiveId" clId="{195F8A63-B5CF-49D3-8E7A-909D2366C7F4}" dt="2021-04-13T04:30:54.041" v="10" actId="47"/>
        <pc:sldMkLst>
          <pc:docMk/>
          <pc:sldMk cId="0" sldId="259"/>
        </pc:sldMkLst>
      </pc:sldChg>
      <pc:sldChg chg="del">
        <pc:chgData name="Michael Heaney" userId="1836dd8b24ddd450" providerId="LiveId" clId="{195F8A63-B5CF-49D3-8E7A-909D2366C7F4}" dt="2021-04-13T04:30:55.761" v="14" actId="47"/>
        <pc:sldMkLst>
          <pc:docMk/>
          <pc:sldMk cId="0" sldId="260"/>
        </pc:sldMkLst>
      </pc:sldChg>
      <pc:sldChg chg="del">
        <pc:chgData name="Michael Heaney" userId="1836dd8b24ddd450" providerId="LiveId" clId="{195F8A63-B5CF-49D3-8E7A-909D2366C7F4}" dt="2021-04-13T04:30:56.117" v="16" actId="47"/>
        <pc:sldMkLst>
          <pc:docMk/>
          <pc:sldMk cId="0" sldId="261"/>
        </pc:sldMkLst>
      </pc:sldChg>
      <pc:sldChg chg="del">
        <pc:chgData name="Michael Heaney" userId="1836dd8b24ddd450" providerId="LiveId" clId="{195F8A63-B5CF-49D3-8E7A-909D2366C7F4}" dt="2021-04-13T04:30:58.499" v="24" actId="47"/>
        <pc:sldMkLst>
          <pc:docMk/>
          <pc:sldMk cId="0" sldId="262"/>
        </pc:sldMkLst>
      </pc:sldChg>
      <pc:sldChg chg="del">
        <pc:chgData name="Michael Heaney" userId="1836dd8b24ddd450" providerId="LiveId" clId="{195F8A63-B5CF-49D3-8E7A-909D2366C7F4}" dt="2021-04-13T04:30:59.502" v="25" actId="47"/>
        <pc:sldMkLst>
          <pc:docMk/>
          <pc:sldMk cId="0" sldId="263"/>
        </pc:sldMkLst>
      </pc:sldChg>
      <pc:sldChg chg="del">
        <pc:chgData name="Michael Heaney" userId="1836dd8b24ddd450" providerId="LiveId" clId="{195F8A63-B5CF-49D3-8E7A-909D2366C7F4}" dt="2021-04-13T04:30:59.718" v="26" actId="47"/>
        <pc:sldMkLst>
          <pc:docMk/>
          <pc:sldMk cId="0" sldId="264"/>
        </pc:sldMkLst>
      </pc:sldChg>
      <pc:sldChg chg="del">
        <pc:chgData name="Michael Heaney" userId="1836dd8b24ddd450" providerId="LiveId" clId="{195F8A63-B5CF-49D3-8E7A-909D2366C7F4}" dt="2021-04-13T04:30:56.321" v="17" actId="47"/>
        <pc:sldMkLst>
          <pc:docMk/>
          <pc:sldMk cId="0" sldId="265"/>
        </pc:sldMkLst>
      </pc:sldChg>
      <pc:sldChg chg="del">
        <pc:chgData name="Michael Heaney" userId="1836dd8b24ddd450" providerId="LiveId" clId="{195F8A63-B5CF-49D3-8E7A-909D2366C7F4}" dt="2021-04-13T04:30:56.871" v="20" actId="47"/>
        <pc:sldMkLst>
          <pc:docMk/>
          <pc:sldMk cId="0" sldId="266"/>
        </pc:sldMkLst>
      </pc:sldChg>
      <pc:sldChg chg="del">
        <pc:chgData name="Michael Heaney" userId="1836dd8b24ddd450" providerId="LiveId" clId="{195F8A63-B5CF-49D3-8E7A-909D2366C7F4}" dt="2021-04-13T04:30:59.911" v="27" actId="47"/>
        <pc:sldMkLst>
          <pc:docMk/>
          <pc:sldMk cId="0" sldId="267"/>
        </pc:sldMkLst>
      </pc:sldChg>
      <pc:sldChg chg="del">
        <pc:chgData name="Michael Heaney" userId="1836dd8b24ddd450" providerId="LiveId" clId="{195F8A63-B5CF-49D3-8E7A-909D2366C7F4}" dt="2021-04-13T04:31:00.080" v="28" actId="47"/>
        <pc:sldMkLst>
          <pc:docMk/>
          <pc:sldMk cId="0" sldId="268"/>
        </pc:sldMkLst>
      </pc:sldChg>
      <pc:sldChg chg="del">
        <pc:chgData name="Michael Heaney" userId="1836dd8b24ddd450" providerId="LiveId" clId="{195F8A63-B5CF-49D3-8E7A-909D2366C7F4}" dt="2021-04-13T04:31:00.827" v="30" actId="47"/>
        <pc:sldMkLst>
          <pc:docMk/>
          <pc:sldMk cId="0" sldId="269"/>
        </pc:sldMkLst>
      </pc:sldChg>
      <pc:sldChg chg="del">
        <pc:chgData name="Michael Heaney" userId="1836dd8b24ddd450" providerId="LiveId" clId="{195F8A63-B5CF-49D3-8E7A-909D2366C7F4}" dt="2021-04-13T04:31:01.232" v="31" actId="47"/>
        <pc:sldMkLst>
          <pc:docMk/>
          <pc:sldMk cId="0" sldId="270"/>
        </pc:sldMkLst>
      </pc:sldChg>
      <pc:sldChg chg="del">
        <pc:chgData name="Michael Heaney" userId="1836dd8b24ddd450" providerId="LiveId" clId="{195F8A63-B5CF-49D3-8E7A-909D2366C7F4}" dt="2021-04-13T04:31:04.587" v="36" actId="47"/>
        <pc:sldMkLst>
          <pc:docMk/>
          <pc:sldMk cId="0" sldId="271"/>
        </pc:sldMkLst>
      </pc:sldChg>
      <pc:sldChg chg="del">
        <pc:chgData name="Michael Heaney" userId="1836dd8b24ddd450" providerId="LiveId" clId="{195F8A63-B5CF-49D3-8E7A-909D2366C7F4}" dt="2021-04-13T04:31:02.165" v="33" actId="47"/>
        <pc:sldMkLst>
          <pc:docMk/>
          <pc:sldMk cId="0" sldId="272"/>
        </pc:sldMkLst>
      </pc:sldChg>
      <pc:sldChg chg="del">
        <pc:chgData name="Michael Heaney" userId="1836dd8b24ddd450" providerId="LiveId" clId="{195F8A63-B5CF-49D3-8E7A-909D2366C7F4}" dt="2021-04-13T04:31:03.753" v="34" actId="47"/>
        <pc:sldMkLst>
          <pc:docMk/>
          <pc:sldMk cId="0" sldId="273"/>
        </pc:sldMkLst>
      </pc:sldChg>
      <pc:sldChg chg="del">
        <pc:chgData name="Michael Heaney" userId="1836dd8b24ddd450" providerId="LiveId" clId="{195F8A63-B5CF-49D3-8E7A-909D2366C7F4}" dt="2021-04-13T04:31:05.018" v="38" actId="47"/>
        <pc:sldMkLst>
          <pc:docMk/>
          <pc:sldMk cId="0" sldId="275"/>
        </pc:sldMkLst>
      </pc:sldChg>
      <pc:sldChg chg="del">
        <pc:chgData name="Michael Heaney" userId="1836dd8b24ddd450" providerId="LiveId" clId="{195F8A63-B5CF-49D3-8E7A-909D2366C7F4}" dt="2021-04-13T04:31:05.209" v="39" actId="47"/>
        <pc:sldMkLst>
          <pc:docMk/>
          <pc:sldMk cId="0" sldId="277"/>
        </pc:sldMkLst>
      </pc:sldChg>
      <pc:sldChg chg="del">
        <pc:chgData name="Michael Heaney" userId="1836dd8b24ddd450" providerId="LiveId" clId="{195F8A63-B5CF-49D3-8E7A-909D2366C7F4}" dt="2021-04-13T04:31:05.765" v="42" actId="47"/>
        <pc:sldMkLst>
          <pc:docMk/>
          <pc:sldMk cId="0" sldId="278"/>
        </pc:sldMkLst>
      </pc:sldChg>
      <pc:sldChg chg="del">
        <pc:chgData name="Michael Heaney" userId="1836dd8b24ddd450" providerId="LiveId" clId="{195F8A63-B5CF-49D3-8E7A-909D2366C7F4}" dt="2021-04-13T04:31:05.405" v="40" actId="47"/>
        <pc:sldMkLst>
          <pc:docMk/>
          <pc:sldMk cId="0" sldId="279"/>
        </pc:sldMkLst>
      </pc:sldChg>
      <pc:sldChg chg="del">
        <pc:chgData name="Michael Heaney" userId="1836dd8b24ddd450" providerId="LiveId" clId="{195F8A63-B5CF-49D3-8E7A-909D2366C7F4}" dt="2021-04-13T04:31:05.587" v="41" actId="47"/>
        <pc:sldMkLst>
          <pc:docMk/>
          <pc:sldMk cId="0" sldId="280"/>
        </pc:sldMkLst>
      </pc:sldChg>
      <pc:sldChg chg="del">
        <pc:chgData name="Michael Heaney" userId="1836dd8b24ddd450" providerId="LiveId" clId="{195F8A63-B5CF-49D3-8E7A-909D2366C7F4}" dt="2021-04-13T04:31:05.999" v="43" actId="47"/>
        <pc:sldMkLst>
          <pc:docMk/>
          <pc:sldMk cId="0" sldId="281"/>
        </pc:sldMkLst>
      </pc:sldChg>
      <pc:sldChg chg="del">
        <pc:chgData name="Michael Heaney" userId="1836dd8b24ddd450" providerId="LiveId" clId="{195F8A63-B5CF-49D3-8E7A-909D2366C7F4}" dt="2021-04-13T04:31:10.164" v="50" actId="47"/>
        <pc:sldMkLst>
          <pc:docMk/>
          <pc:sldMk cId="0" sldId="283"/>
        </pc:sldMkLst>
      </pc:sldChg>
      <pc:sldChg chg="del">
        <pc:chgData name="Michael Heaney" userId="1836dd8b24ddd450" providerId="LiveId" clId="{195F8A63-B5CF-49D3-8E7A-909D2366C7F4}" dt="2021-04-13T04:31:10.560" v="51" actId="47"/>
        <pc:sldMkLst>
          <pc:docMk/>
          <pc:sldMk cId="0" sldId="285"/>
        </pc:sldMkLst>
      </pc:sldChg>
      <pc:sldChg chg="del">
        <pc:chgData name="Michael Heaney" userId="1836dd8b24ddd450" providerId="LiveId" clId="{195F8A63-B5CF-49D3-8E7A-909D2366C7F4}" dt="2021-04-13T04:31:11.644" v="53" actId="47"/>
        <pc:sldMkLst>
          <pc:docMk/>
          <pc:sldMk cId="0" sldId="286"/>
        </pc:sldMkLst>
      </pc:sldChg>
      <pc:sldChg chg="del">
        <pc:chgData name="Michael Heaney" userId="1836dd8b24ddd450" providerId="LiveId" clId="{195F8A63-B5CF-49D3-8E7A-909D2366C7F4}" dt="2021-04-13T04:31:12.694" v="55" actId="47"/>
        <pc:sldMkLst>
          <pc:docMk/>
          <pc:sldMk cId="0" sldId="287"/>
        </pc:sldMkLst>
      </pc:sldChg>
      <pc:sldChg chg="del">
        <pc:chgData name="Michael Heaney" userId="1836dd8b24ddd450" providerId="LiveId" clId="{195F8A63-B5CF-49D3-8E7A-909D2366C7F4}" dt="2021-04-13T04:31:21.054" v="67" actId="47"/>
        <pc:sldMkLst>
          <pc:docMk/>
          <pc:sldMk cId="0" sldId="291"/>
        </pc:sldMkLst>
      </pc:sldChg>
      <pc:sldChg chg="del">
        <pc:chgData name="Michael Heaney" userId="1836dd8b24ddd450" providerId="LiveId" clId="{195F8A63-B5CF-49D3-8E7A-909D2366C7F4}" dt="2021-04-13T04:31:12.089" v="54" actId="47"/>
        <pc:sldMkLst>
          <pc:docMk/>
          <pc:sldMk cId="0" sldId="338"/>
        </pc:sldMkLst>
      </pc:sldChg>
      <pc:sldChg chg="del">
        <pc:chgData name="Michael Heaney" userId="1836dd8b24ddd450" providerId="LiveId" clId="{195F8A63-B5CF-49D3-8E7A-909D2366C7F4}" dt="2021-04-13T04:31:13.583" v="56" actId="47"/>
        <pc:sldMkLst>
          <pc:docMk/>
          <pc:sldMk cId="0" sldId="340"/>
        </pc:sldMkLst>
      </pc:sldChg>
      <pc:sldChg chg="del">
        <pc:chgData name="Michael Heaney" userId="1836dd8b24ddd450" providerId="LiveId" clId="{195F8A63-B5CF-49D3-8E7A-909D2366C7F4}" dt="2021-04-13T04:31:13.987" v="57" actId="47"/>
        <pc:sldMkLst>
          <pc:docMk/>
          <pc:sldMk cId="0" sldId="341"/>
        </pc:sldMkLst>
      </pc:sldChg>
      <pc:sldChg chg="del">
        <pc:chgData name="Michael Heaney" userId="1836dd8b24ddd450" providerId="LiveId" clId="{195F8A63-B5CF-49D3-8E7A-909D2366C7F4}" dt="2021-04-13T04:31:14.615" v="58" actId="47"/>
        <pc:sldMkLst>
          <pc:docMk/>
          <pc:sldMk cId="0" sldId="342"/>
        </pc:sldMkLst>
      </pc:sldChg>
      <pc:sldChg chg="del">
        <pc:chgData name="Michael Heaney" userId="1836dd8b24ddd450" providerId="LiveId" clId="{195F8A63-B5CF-49D3-8E7A-909D2366C7F4}" dt="2021-04-13T04:31:15.247" v="59" actId="47"/>
        <pc:sldMkLst>
          <pc:docMk/>
          <pc:sldMk cId="0" sldId="343"/>
        </pc:sldMkLst>
      </pc:sldChg>
      <pc:sldChg chg="del">
        <pc:chgData name="Michael Heaney" userId="1836dd8b24ddd450" providerId="LiveId" clId="{195F8A63-B5CF-49D3-8E7A-909D2366C7F4}" dt="2021-04-13T04:31:15.804" v="60" actId="47"/>
        <pc:sldMkLst>
          <pc:docMk/>
          <pc:sldMk cId="0" sldId="344"/>
        </pc:sldMkLst>
      </pc:sldChg>
      <pc:sldChg chg="del">
        <pc:chgData name="Michael Heaney" userId="1836dd8b24ddd450" providerId="LiveId" clId="{195F8A63-B5CF-49D3-8E7A-909D2366C7F4}" dt="2021-04-13T04:31:17.015" v="61" actId="47"/>
        <pc:sldMkLst>
          <pc:docMk/>
          <pc:sldMk cId="0" sldId="345"/>
        </pc:sldMkLst>
      </pc:sldChg>
      <pc:sldChg chg="del">
        <pc:chgData name="Michael Heaney" userId="1836dd8b24ddd450" providerId="LiveId" clId="{195F8A63-B5CF-49D3-8E7A-909D2366C7F4}" dt="2021-04-13T04:31:17.933" v="63" actId="47"/>
        <pc:sldMkLst>
          <pc:docMk/>
          <pc:sldMk cId="0" sldId="346"/>
        </pc:sldMkLst>
      </pc:sldChg>
      <pc:sldChg chg="del">
        <pc:chgData name="Michael Heaney" userId="1836dd8b24ddd450" providerId="LiveId" clId="{195F8A63-B5CF-49D3-8E7A-909D2366C7F4}" dt="2021-04-13T04:31:18.199" v="64" actId="47"/>
        <pc:sldMkLst>
          <pc:docMk/>
          <pc:sldMk cId="0" sldId="347"/>
        </pc:sldMkLst>
      </pc:sldChg>
      <pc:sldChg chg="del">
        <pc:chgData name="Michael Heaney" userId="1836dd8b24ddd450" providerId="LiveId" clId="{195F8A63-B5CF-49D3-8E7A-909D2366C7F4}" dt="2021-04-13T04:31:19.023" v="65" actId="47"/>
        <pc:sldMkLst>
          <pc:docMk/>
          <pc:sldMk cId="0" sldId="348"/>
        </pc:sldMkLst>
      </pc:sldChg>
      <pc:sldChg chg="del">
        <pc:chgData name="Michael Heaney" userId="1836dd8b24ddd450" providerId="LiveId" clId="{195F8A63-B5CF-49D3-8E7A-909D2366C7F4}" dt="2021-04-13T04:31:17.531" v="62" actId="47"/>
        <pc:sldMkLst>
          <pc:docMk/>
          <pc:sldMk cId="0" sldId="349"/>
        </pc:sldMkLst>
      </pc:sldChg>
      <pc:sldChg chg="del">
        <pc:chgData name="Michael Heaney" userId="1836dd8b24ddd450" providerId="LiveId" clId="{195F8A63-B5CF-49D3-8E7A-909D2366C7F4}" dt="2021-04-13T04:31:21.588" v="68" actId="47"/>
        <pc:sldMkLst>
          <pc:docMk/>
          <pc:sldMk cId="0" sldId="350"/>
        </pc:sldMkLst>
      </pc:sldChg>
      <pc:sldChg chg="del">
        <pc:chgData name="Michael Heaney" userId="1836dd8b24ddd450" providerId="LiveId" clId="{195F8A63-B5CF-49D3-8E7A-909D2366C7F4}" dt="2021-04-13T04:31:22.206" v="69" actId="47"/>
        <pc:sldMkLst>
          <pc:docMk/>
          <pc:sldMk cId="0" sldId="351"/>
        </pc:sldMkLst>
      </pc:sldChg>
      <pc:sldChg chg="del">
        <pc:chgData name="Michael Heaney" userId="1836dd8b24ddd450" providerId="LiveId" clId="{195F8A63-B5CF-49D3-8E7A-909D2366C7F4}" dt="2021-04-13T04:31:23.313" v="70" actId="47"/>
        <pc:sldMkLst>
          <pc:docMk/>
          <pc:sldMk cId="0" sldId="352"/>
        </pc:sldMkLst>
      </pc:sldChg>
      <pc:sldChg chg="del">
        <pc:chgData name="Michael Heaney" userId="1836dd8b24ddd450" providerId="LiveId" clId="{195F8A63-B5CF-49D3-8E7A-909D2366C7F4}" dt="2021-04-13T04:31:24.803" v="71" actId="47"/>
        <pc:sldMkLst>
          <pc:docMk/>
          <pc:sldMk cId="0" sldId="353"/>
        </pc:sldMkLst>
      </pc:sldChg>
      <pc:sldChg chg="del">
        <pc:chgData name="Michael Heaney" userId="1836dd8b24ddd450" providerId="LiveId" clId="{195F8A63-B5CF-49D3-8E7A-909D2366C7F4}" dt="2021-04-13T04:31:07.160" v="45" actId="47"/>
        <pc:sldMkLst>
          <pc:docMk/>
          <pc:sldMk cId="0" sldId="354"/>
        </pc:sldMkLst>
      </pc:sldChg>
      <pc:sldChg chg="del">
        <pc:chgData name="Michael Heaney" userId="1836dd8b24ddd450" providerId="LiveId" clId="{195F8A63-B5CF-49D3-8E7A-909D2366C7F4}" dt="2021-04-13T04:31:04.832" v="37" actId="47"/>
        <pc:sldMkLst>
          <pc:docMk/>
          <pc:sldMk cId="0" sldId="356"/>
        </pc:sldMkLst>
      </pc:sldChg>
      <pc:sldChg chg="del">
        <pc:chgData name="Michael Heaney" userId="1836dd8b24ddd450" providerId="LiveId" clId="{195F8A63-B5CF-49D3-8E7A-909D2366C7F4}" dt="2021-04-13T04:31:04.360" v="35" actId="47"/>
        <pc:sldMkLst>
          <pc:docMk/>
          <pc:sldMk cId="0" sldId="358"/>
        </pc:sldMkLst>
      </pc:sldChg>
      <pc:sldChg chg="del">
        <pc:chgData name="Michael Heaney" userId="1836dd8b24ddd450" providerId="LiveId" clId="{195F8A63-B5CF-49D3-8E7A-909D2366C7F4}" dt="2021-04-13T04:31:08.084" v="46" actId="47"/>
        <pc:sldMkLst>
          <pc:docMk/>
          <pc:sldMk cId="0" sldId="360"/>
        </pc:sldMkLst>
      </pc:sldChg>
      <pc:sldChg chg="del">
        <pc:chgData name="Michael Heaney" userId="1836dd8b24ddd450" providerId="LiveId" clId="{195F8A63-B5CF-49D3-8E7A-909D2366C7F4}" dt="2021-04-13T04:31:08.675" v="47" actId="47"/>
        <pc:sldMkLst>
          <pc:docMk/>
          <pc:sldMk cId="0" sldId="362"/>
        </pc:sldMkLst>
      </pc:sldChg>
      <pc:sldChg chg="del">
        <pc:chgData name="Michael Heaney" userId="1836dd8b24ddd450" providerId="LiveId" clId="{195F8A63-B5CF-49D3-8E7A-909D2366C7F4}" dt="2021-04-13T04:31:09.264" v="48" actId="47"/>
        <pc:sldMkLst>
          <pc:docMk/>
          <pc:sldMk cId="0" sldId="364"/>
        </pc:sldMkLst>
      </pc:sldChg>
      <pc:sldChg chg="del">
        <pc:chgData name="Michael Heaney" userId="1836dd8b24ddd450" providerId="LiveId" clId="{195F8A63-B5CF-49D3-8E7A-909D2366C7F4}" dt="2021-04-13T04:31:09.816" v="49" actId="47"/>
        <pc:sldMkLst>
          <pc:docMk/>
          <pc:sldMk cId="0" sldId="365"/>
        </pc:sldMkLst>
      </pc:sldChg>
      <pc:sldChg chg="del">
        <pc:chgData name="Michael Heaney" userId="1836dd8b24ddd450" providerId="LiveId" clId="{195F8A63-B5CF-49D3-8E7A-909D2366C7F4}" dt="2021-04-13T04:31:10.923" v="52" actId="47"/>
        <pc:sldMkLst>
          <pc:docMk/>
          <pc:sldMk cId="0" sldId="366"/>
        </pc:sldMkLst>
      </pc:sldChg>
      <pc:sldChg chg="del">
        <pc:chgData name="Michael Heaney" userId="1836dd8b24ddd450" providerId="LiveId" clId="{195F8A63-B5CF-49D3-8E7A-909D2366C7F4}" dt="2021-04-13T04:31:06.710" v="44" actId="47"/>
        <pc:sldMkLst>
          <pc:docMk/>
          <pc:sldMk cId="0" sldId="378"/>
        </pc:sldMkLst>
      </pc:sldChg>
      <pc:sldChg chg="del">
        <pc:chgData name="Michael Heaney" userId="1836dd8b24ddd450" providerId="LiveId" clId="{195F8A63-B5CF-49D3-8E7A-909D2366C7F4}" dt="2021-04-13T04:30:54.644" v="12" actId="47"/>
        <pc:sldMkLst>
          <pc:docMk/>
          <pc:sldMk cId="0" sldId="391"/>
        </pc:sldMkLst>
      </pc:sldChg>
      <pc:sldChg chg="del">
        <pc:chgData name="Michael Heaney" userId="1836dd8b24ddd450" providerId="LiveId" clId="{195F8A63-B5CF-49D3-8E7A-909D2366C7F4}" dt="2021-04-23T08:28:07.238" v="129" actId="47"/>
        <pc:sldMkLst>
          <pc:docMk/>
          <pc:sldMk cId="0" sldId="412"/>
        </pc:sldMkLst>
      </pc:sldChg>
      <pc:sldChg chg="del">
        <pc:chgData name="Michael Heaney" userId="1836dd8b24ddd450" providerId="LiveId" clId="{195F8A63-B5CF-49D3-8E7A-909D2366C7F4}" dt="2021-04-13T04:32:09.337" v="102" actId="47"/>
        <pc:sldMkLst>
          <pc:docMk/>
          <pc:sldMk cId="0" sldId="436"/>
        </pc:sldMkLst>
      </pc:sldChg>
      <pc:sldChg chg="del">
        <pc:chgData name="Michael Heaney" userId="1836dd8b24ddd450" providerId="LiveId" clId="{195F8A63-B5CF-49D3-8E7A-909D2366C7F4}" dt="2021-04-13T04:31:19.673" v="66" actId="47"/>
        <pc:sldMkLst>
          <pc:docMk/>
          <pc:sldMk cId="2062023834" sldId="439"/>
        </pc:sldMkLst>
      </pc:sldChg>
      <pc:sldChg chg="del">
        <pc:chgData name="Michael Heaney" userId="1836dd8b24ddd450" providerId="LiveId" clId="{195F8A63-B5CF-49D3-8E7A-909D2366C7F4}" dt="2021-04-13T04:31:27.612" v="72" actId="47"/>
        <pc:sldMkLst>
          <pc:docMk/>
          <pc:sldMk cId="670872008" sldId="449"/>
        </pc:sldMkLst>
      </pc:sldChg>
      <pc:sldChg chg="del">
        <pc:chgData name="Michael Heaney" userId="1836dd8b24ddd450" providerId="LiveId" clId="{195F8A63-B5CF-49D3-8E7A-909D2366C7F4}" dt="2021-04-13T04:31:27.829" v="73" actId="47"/>
        <pc:sldMkLst>
          <pc:docMk/>
          <pc:sldMk cId="2602124451" sldId="450"/>
        </pc:sldMkLst>
      </pc:sldChg>
      <pc:sldChg chg="del">
        <pc:chgData name="Michael Heaney" userId="1836dd8b24ddd450" providerId="LiveId" clId="{195F8A63-B5CF-49D3-8E7A-909D2366C7F4}" dt="2021-04-13T04:31:28.044" v="74" actId="47"/>
        <pc:sldMkLst>
          <pc:docMk/>
          <pc:sldMk cId="3577352091" sldId="451"/>
        </pc:sldMkLst>
      </pc:sldChg>
      <pc:sldChg chg="del">
        <pc:chgData name="Michael Heaney" userId="1836dd8b24ddd450" providerId="LiveId" clId="{195F8A63-B5CF-49D3-8E7A-909D2366C7F4}" dt="2021-04-13T04:31:28.243" v="75" actId="47"/>
        <pc:sldMkLst>
          <pc:docMk/>
          <pc:sldMk cId="4102735669" sldId="452"/>
        </pc:sldMkLst>
      </pc:sldChg>
      <pc:sldChg chg="del">
        <pc:chgData name="Michael Heaney" userId="1836dd8b24ddd450" providerId="LiveId" clId="{195F8A63-B5CF-49D3-8E7A-909D2366C7F4}" dt="2021-04-13T04:31:28.844" v="78" actId="47"/>
        <pc:sldMkLst>
          <pc:docMk/>
          <pc:sldMk cId="1307268289" sldId="453"/>
        </pc:sldMkLst>
      </pc:sldChg>
      <pc:sldChg chg="del">
        <pc:chgData name="Michael Heaney" userId="1836dd8b24ddd450" providerId="LiveId" clId="{195F8A63-B5CF-49D3-8E7A-909D2366C7F4}" dt="2021-04-13T04:31:29.050" v="79" actId="47"/>
        <pc:sldMkLst>
          <pc:docMk/>
          <pc:sldMk cId="1773470261" sldId="454"/>
        </pc:sldMkLst>
      </pc:sldChg>
      <pc:sldChg chg="del">
        <pc:chgData name="Michael Heaney" userId="1836dd8b24ddd450" providerId="LiveId" clId="{195F8A63-B5CF-49D3-8E7A-909D2366C7F4}" dt="2021-04-13T04:31:29.260" v="80" actId="47"/>
        <pc:sldMkLst>
          <pc:docMk/>
          <pc:sldMk cId="600793490" sldId="455"/>
        </pc:sldMkLst>
      </pc:sldChg>
      <pc:sldChg chg="del">
        <pc:chgData name="Michael Heaney" userId="1836dd8b24ddd450" providerId="LiveId" clId="{195F8A63-B5CF-49D3-8E7A-909D2366C7F4}" dt="2021-04-13T04:31:29.492" v="81" actId="47"/>
        <pc:sldMkLst>
          <pc:docMk/>
          <pc:sldMk cId="1139989356" sldId="456"/>
        </pc:sldMkLst>
      </pc:sldChg>
      <pc:sldChg chg="del">
        <pc:chgData name="Michael Heaney" userId="1836dd8b24ddd450" providerId="LiveId" clId="{195F8A63-B5CF-49D3-8E7A-909D2366C7F4}" dt="2021-04-13T04:31:29.669" v="82" actId="47"/>
        <pc:sldMkLst>
          <pc:docMk/>
          <pc:sldMk cId="1533724266" sldId="457"/>
        </pc:sldMkLst>
      </pc:sldChg>
      <pc:sldChg chg="del">
        <pc:chgData name="Michael Heaney" userId="1836dd8b24ddd450" providerId="LiveId" clId="{195F8A63-B5CF-49D3-8E7A-909D2366C7F4}" dt="2021-04-13T04:31:29.873" v="83" actId="47"/>
        <pc:sldMkLst>
          <pc:docMk/>
          <pc:sldMk cId="1597895724" sldId="458"/>
        </pc:sldMkLst>
      </pc:sldChg>
      <pc:sldChg chg="del">
        <pc:chgData name="Michael Heaney" userId="1836dd8b24ddd450" providerId="LiveId" clId="{195F8A63-B5CF-49D3-8E7A-909D2366C7F4}" dt="2021-04-13T04:31:30.091" v="84" actId="47"/>
        <pc:sldMkLst>
          <pc:docMk/>
          <pc:sldMk cId="3966264030" sldId="459"/>
        </pc:sldMkLst>
      </pc:sldChg>
      <pc:sldChg chg="del">
        <pc:chgData name="Michael Heaney" userId="1836dd8b24ddd450" providerId="LiveId" clId="{195F8A63-B5CF-49D3-8E7A-909D2366C7F4}" dt="2021-04-13T04:31:30.322" v="85" actId="47"/>
        <pc:sldMkLst>
          <pc:docMk/>
          <pc:sldMk cId="1793929200" sldId="460"/>
        </pc:sldMkLst>
      </pc:sldChg>
      <pc:sldChg chg="del">
        <pc:chgData name="Michael Heaney" userId="1836dd8b24ddd450" providerId="LiveId" clId="{195F8A63-B5CF-49D3-8E7A-909D2366C7F4}" dt="2021-04-13T04:31:30.503" v="86" actId="47"/>
        <pc:sldMkLst>
          <pc:docMk/>
          <pc:sldMk cId="882927990" sldId="461"/>
        </pc:sldMkLst>
      </pc:sldChg>
      <pc:sldChg chg="del">
        <pc:chgData name="Michael Heaney" userId="1836dd8b24ddd450" providerId="LiveId" clId="{195F8A63-B5CF-49D3-8E7A-909D2366C7F4}" dt="2021-04-13T04:31:30.691" v="87" actId="47"/>
        <pc:sldMkLst>
          <pc:docMk/>
          <pc:sldMk cId="1983224657" sldId="462"/>
        </pc:sldMkLst>
      </pc:sldChg>
      <pc:sldChg chg="del">
        <pc:chgData name="Michael Heaney" userId="1836dd8b24ddd450" providerId="LiveId" clId="{195F8A63-B5CF-49D3-8E7A-909D2366C7F4}" dt="2021-04-13T04:31:31.374" v="88" actId="47"/>
        <pc:sldMkLst>
          <pc:docMk/>
          <pc:sldMk cId="2431600153" sldId="463"/>
        </pc:sldMkLst>
      </pc:sldChg>
      <pc:sldChg chg="del">
        <pc:chgData name="Michael Heaney" userId="1836dd8b24ddd450" providerId="LiveId" clId="{195F8A63-B5CF-49D3-8E7A-909D2366C7F4}" dt="2021-04-13T04:31:31.585" v="89" actId="47"/>
        <pc:sldMkLst>
          <pc:docMk/>
          <pc:sldMk cId="2266832020" sldId="464"/>
        </pc:sldMkLst>
      </pc:sldChg>
      <pc:sldChg chg="del">
        <pc:chgData name="Michael Heaney" userId="1836dd8b24ddd450" providerId="LiveId" clId="{195F8A63-B5CF-49D3-8E7A-909D2366C7F4}" dt="2021-04-13T04:31:32.376" v="91" actId="47"/>
        <pc:sldMkLst>
          <pc:docMk/>
          <pc:sldMk cId="1607193716" sldId="465"/>
        </pc:sldMkLst>
      </pc:sldChg>
      <pc:sldChg chg="del">
        <pc:chgData name="Michael Heaney" userId="1836dd8b24ddd450" providerId="LiveId" clId="{195F8A63-B5CF-49D3-8E7A-909D2366C7F4}" dt="2021-04-13T04:31:32.769" v="92" actId="47"/>
        <pc:sldMkLst>
          <pc:docMk/>
          <pc:sldMk cId="2365319624" sldId="466"/>
        </pc:sldMkLst>
      </pc:sldChg>
      <pc:sldChg chg="del">
        <pc:chgData name="Michael Heaney" userId="1836dd8b24ddd450" providerId="LiveId" clId="{195F8A63-B5CF-49D3-8E7A-909D2366C7F4}" dt="2021-04-13T04:31:33.777" v="94" actId="47"/>
        <pc:sldMkLst>
          <pc:docMk/>
          <pc:sldMk cId="1193951072" sldId="467"/>
        </pc:sldMkLst>
      </pc:sldChg>
      <pc:sldChg chg="del">
        <pc:chgData name="Michael Heaney" userId="1836dd8b24ddd450" providerId="LiveId" clId="{195F8A63-B5CF-49D3-8E7A-909D2366C7F4}" dt="2021-04-13T04:31:34.356" v="95" actId="47"/>
        <pc:sldMkLst>
          <pc:docMk/>
          <pc:sldMk cId="173574283" sldId="468"/>
        </pc:sldMkLst>
      </pc:sldChg>
      <pc:sldChg chg="del">
        <pc:chgData name="Michael Heaney" userId="1836dd8b24ddd450" providerId="LiveId" clId="{195F8A63-B5CF-49D3-8E7A-909D2366C7F4}" dt="2021-04-13T04:31:34.913" v="96" actId="47"/>
        <pc:sldMkLst>
          <pc:docMk/>
          <pc:sldMk cId="2227546873" sldId="469"/>
        </pc:sldMkLst>
      </pc:sldChg>
      <pc:sldChg chg="del">
        <pc:chgData name="Michael Heaney" userId="1836dd8b24ddd450" providerId="LiveId" clId="{195F8A63-B5CF-49D3-8E7A-909D2366C7F4}" dt="2021-04-13T04:31:35.277" v="97" actId="47"/>
        <pc:sldMkLst>
          <pc:docMk/>
          <pc:sldMk cId="492931195" sldId="470"/>
        </pc:sldMkLst>
      </pc:sldChg>
      <pc:sldChg chg="del">
        <pc:chgData name="Michael Heaney" userId="1836dd8b24ddd450" providerId="LiveId" clId="{195F8A63-B5CF-49D3-8E7A-909D2366C7F4}" dt="2021-04-13T04:31:35.950" v="98" actId="47"/>
        <pc:sldMkLst>
          <pc:docMk/>
          <pc:sldMk cId="1310015501" sldId="471"/>
        </pc:sldMkLst>
      </pc:sldChg>
      <pc:sldChg chg="del">
        <pc:chgData name="Michael Heaney" userId="1836dd8b24ddd450" providerId="LiveId" clId="{195F8A63-B5CF-49D3-8E7A-909D2366C7F4}" dt="2021-04-13T04:31:36.270" v="99" actId="47"/>
        <pc:sldMkLst>
          <pc:docMk/>
          <pc:sldMk cId="2911725031" sldId="472"/>
        </pc:sldMkLst>
      </pc:sldChg>
      <pc:sldChg chg="del">
        <pc:chgData name="Michael Heaney" userId="1836dd8b24ddd450" providerId="LiveId" clId="{195F8A63-B5CF-49D3-8E7A-909D2366C7F4}" dt="2021-04-13T04:31:37.809" v="101" actId="47"/>
        <pc:sldMkLst>
          <pc:docMk/>
          <pc:sldMk cId="1221513025" sldId="473"/>
        </pc:sldMkLst>
      </pc:sldChg>
      <pc:sldChg chg="del">
        <pc:chgData name="Michael Heaney" userId="1836dd8b24ddd450" providerId="LiveId" clId="{195F8A63-B5CF-49D3-8E7A-909D2366C7F4}" dt="2021-04-13T04:30:55.944" v="15" actId="47"/>
        <pc:sldMkLst>
          <pc:docMk/>
          <pc:sldMk cId="847276093" sldId="479"/>
        </pc:sldMkLst>
      </pc:sldChg>
      <pc:sldChg chg="del">
        <pc:chgData name="Michael Heaney" userId="1836dd8b24ddd450" providerId="LiveId" clId="{195F8A63-B5CF-49D3-8E7A-909D2366C7F4}" dt="2021-04-13T04:30:56.693" v="19" actId="47"/>
        <pc:sldMkLst>
          <pc:docMk/>
          <pc:sldMk cId="2545836171" sldId="480"/>
        </pc:sldMkLst>
      </pc:sldChg>
      <pc:sldChg chg="del">
        <pc:chgData name="Michael Heaney" userId="1836dd8b24ddd450" providerId="LiveId" clId="{195F8A63-B5CF-49D3-8E7A-909D2366C7F4}" dt="2021-04-13T04:30:56.500" v="18" actId="47"/>
        <pc:sldMkLst>
          <pc:docMk/>
          <pc:sldMk cId="2545836171" sldId="481"/>
        </pc:sldMkLst>
      </pc:sldChg>
      <pc:sldChg chg="del">
        <pc:chgData name="Michael Heaney" userId="1836dd8b24ddd450" providerId="LiveId" clId="{195F8A63-B5CF-49D3-8E7A-909D2366C7F4}" dt="2021-04-13T04:30:57.423" v="23" actId="47"/>
        <pc:sldMkLst>
          <pc:docMk/>
          <pc:sldMk cId="4019483780" sldId="482"/>
        </pc:sldMkLst>
      </pc:sldChg>
      <pc:sldChg chg="del">
        <pc:chgData name="Michael Heaney" userId="1836dd8b24ddd450" providerId="LiveId" clId="{195F8A63-B5CF-49D3-8E7A-909D2366C7F4}" dt="2021-04-13T04:30:57.245" v="22" actId="47"/>
        <pc:sldMkLst>
          <pc:docMk/>
          <pc:sldMk cId="4019483780" sldId="483"/>
        </pc:sldMkLst>
      </pc:sldChg>
      <pc:sldChg chg="del">
        <pc:chgData name="Michael Heaney" userId="1836dd8b24ddd450" providerId="LiveId" clId="{195F8A63-B5CF-49D3-8E7A-909D2366C7F4}" dt="2021-04-13T04:30:57.068" v="21" actId="47"/>
        <pc:sldMkLst>
          <pc:docMk/>
          <pc:sldMk cId="4019483780" sldId="484"/>
        </pc:sldMkLst>
      </pc:sldChg>
      <pc:sldChg chg="del">
        <pc:chgData name="Michael Heaney" userId="1836dd8b24ddd450" providerId="LiveId" clId="{195F8A63-B5CF-49D3-8E7A-909D2366C7F4}" dt="2021-04-13T04:31:28.440" v="76" actId="47"/>
        <pc:sldMkLst>
          <pc:docMk/>
          <pc:sldMk cId="3528748267" sldId="489"/>
        </pc:sldMkLst>
      </pc:sldChg>
      <pc:sldChg chg="del">
        <pc:chgData name="Michael Heaney" userId="1836dd8b24ddd450" providerId="LiveId" clId="{195F8A63-B5CF-49D3-8E7A-909D2366C7F4}" dt="2021-04-13T04:31:28.653" v="77" actId="47"/>
        <pc:sldMkLst>
          <pc:docMk/>
          <pc:sldMk cId="3528748267" sldId="490"/>
        </pc:sldMkLst>
      </pc:sldChg>
      <pc:sldChg chg="del">
        <pc:chgData name="Michael Heaney" userId="1836dd8b24ddd450" providerId="LiveId" clId="{195F8A63-B5CF-49D3-8E7A-909D2366C7F4}" dt="2021-04-13T04:31:31.803" v="90" actId="47"/>
        <pc:sldMkLst>
          <pc:docMk/>
          <pc:sldMk cId="932642661" sldId="491"/>
        </pc:sldMkLst>
      </pc:sldChg>
      <pc:sldChg chg="del">
        <pc:chgData name="Michael Heaney" userId="1836dd8b24ddd450" providerId="LiveId" clId="{195F8A63-B5CF-49D3-8E7A-909D2366C7F4}" dt="2021-04-13T04:31:33.167" v="93" actId="47"/>
        <pc:sldMkLst>
          <pc:docMk/>
          <pc:sldMk cId="1846197423" sldId="492"/>
        </pc:sldMkLst>
      </pc:sldChg>
      <pc:sldChg chg="del">
        <pc:chgData name="Michael Heaney" userId="1836dd8b24ddd450" providerId="LiveId" clId="{195F8A63-B5CF-49D3-8E7A-909D2366C7F4}" dt="2021-04-13T04:30:52.442" v="6" actId="47"/>
        <pc:sldMkLst>
          <pc:docMk/>
          <pc:sldMk cId="2713985970" sldId="493"/>
        </pc:sldMkLst>
      </pc:sldChg>
      <pc:sldChg chg="del">
        <pc:chgData name="Michael Heaney" userId="1836dd8b24ddd450" providerId="LiveId" clId="{195F8A63-B5CF-49D3-8E7A-909D2366C7F4}" dt="2021-04-13T04:30:53.442" v="8" actId="47"/>
        <pc:sldMkLst>
          <pc:docMk/>
          <pc:sldMk cId="3444505531" sldId="495"/>
        </pc:sldMkLst>
      </pc:sldChg>
      <pc:sldChg chg="del">
        <pc:chgData name="Michael Heaney" userId="1836dd8b24ddd450" providerId="LiveId" clId="{195F8A63-B5CF-49D3-8E7A-909D2366C7F4}" dt="2021-04-13T04:30:53.765" v="9" actId="47"/>
        <pc:sldMkLst>
          <pc:docMk/>
          <pc:sldMk cId="3979898616" sldId="496"/>
        </pc:sldMkLst>
      </pc:sldChg>
      <pc:sldChg chg="del">
        <pc:chgData name="Michael Heaney" userId="1836dd8b24ddd450" providerId="LiveId" clId="{195F8A63-B5CF-49D3-8E7A-909D2366C7F4}" dt="2021-04-13T04:30:54.346" v="11" actId="47"/>
        <pc:sldMkLst>
          <pc:docMk/>
          <pc:sldMk cId="427471362" sldId="498"/>
        </pc:sldMkLst>
      </pc:sldChg>
      <pc:sldChg chg="del">
        <pc:chgData name="Michael Heaney" userId="1836dd8b24ddd450" providerId="LiveId" clId="{195F8A63-B5CF-49D3-8E7A-909D2366C7F4}" dt="2021-04-13T04:31:01.850" v="32" actId="47"/>
        <pc:sldMkLst>
          <pc:docMk/>
          <pc:sldMk cId="3309168291" sldId="499"/>
        </pc:sldMkLst>
      </pc:sldChg>
      <pc:sldChg chg="del">
        <pc:chgData name="Michael Heaney" userId="1836dd8b24ddd450" providerId="LiveId" clId="{195F8A63-B5CF-49D3-8E7A-909D2366C7F4}" dt="2021-04-13T04:30:53.032" v="7" actId="47"/>
        <pc:sldMkLst>
          <pc:docMk/>
          <pc:sldMk cId="1483573956" sldId="504"/>
        </pc:sldMkLst>
      </pc:sldChg>
      <pc:sldChg chg="del">
        <pc:chgData name="Michael Heaney" userId="1836dd8b24ddd450" providerId="LiveId" clId="{195F8A63-B5CF-49D3-8E7A-909D2366C7F4}" dt="2021-04-13T04:31:00.323" v="29" actId="47"/>
        <pc:sldMkLst>
          <pc:docMk/>
          <pc:sldMk cId="2305256326" sldId="506"/>
        </pc:sldMkLst>
      </pc:sldChg>
      <pc:sldChg chg="del">
        <pc:chgData name="Michael Heaney" userId="1836dd8b24ddd450" providerId="LiveId" clId="{195F8A63-B5CF-49D3-8E7A-909D2366C7F4}" dt="2021-04-13T04:31:36.738" v="100" actId="47"/>
        <pc:sldMkLst>
          <pc:docMk/>
          <pc:sldMk cId="1392445596" sldId="507"/>
        </pc:sldMkLst>
      </pc:sldChg>
      <pc:sldMasterChg chg="modSldLayout">
        <pc:chgData name="Michael Heaney" userId="1836dd8b24ddd450" providerId="LiveId" clId="{195F8A63-B5CF-49D3-8E7A-909D2366C7F4}" dt="2021-04-23T08:27:37.904" v="128"/>
        <pc:sldMasterMkLst>
          <pc:docMk/>
          <pc:sldMasterMk cId="0" sldId="2147483660"/>
        </pc:sldMasterMkLst>
        <pc:sldLayoutChg chg="setBg">
          <pc:chgData name="Michael Heaney" userId="1836dd8b24ddd450" providerId="LiveId" clId="{195F8A63-B5CF-49D3-8E7A-909D2366C7F4}" dt="2021-04-23T08:27:37.904" v="128"/>
          <pc:sldLayoutMkLst>
            <pc:docMk/>
            <pc:sldMasterMk cId="0" sldId="2147483660"/>
            <pc:sldLayoutMk cId="0" sldId="2147483661"/>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62"/>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63"/>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64"/>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65"/>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68"/>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70"/>
          </pc:sldLayoutMkLst>
        </pc:sldLayoutChg>
        <pc:sldLayoutChg chg="setBg">
          <pc:chgData name="Michael Heaney" userId="1836dd8b24ddd450" providerId="LiveId" clId="{195F8A63-B5CF-49D3-8E7A-909D2366C7F4}" dt="2021-04-23T08:27:37.904" v="128"/>
          <pc:sldLayoutMkLst>
            <pc:docMk/>
            <pc:sldMasterMk cId="0" sldId="2147483660"/>
            <pc:sldLayoutMk cId="0" sldId="2147483671"/>
          </pc:sldLayoutMkLst>
        </pc:sldLayoutChg>
      </pc:sldMasterChg>
    </pc:docChg>
  </pc:docChgLst>
  <pc:docChgLst>
    <pc:chgData name="Michael Heaney" userId="1836dd8b24ddd450" providerId="LiveId" clId="{7C5CFD6D-BE03-4A2D-BB75-206E949BDE7E}"/>
    <pc:docChg chg="modSld">
      <pc:chgData name="Michael Heaney" userId="1836dd8b24ddd450" providerId="LiveId" clId="{7C5CFD6D-BE03-4A2D-BB75-206E949BDE7E}" dt="2023-06-12T02:31:45.756" v="17" actId="20577"/>
      <pc:docMkLst>
        <pc:docMk/>
      </pc:docMkLst>
      <pc:sldChg chg="modSp mod">
        <pc:chgData name="Michael Heaney" userId="1836dd8b24ddd450" providerId="LiveId" clId="{7C5CFD6D-BE03-4A2D-BB75-206E949BDE7E}" dt="2023-06-12T02:31:45.756" v="17" actId="20577"/>
        <pc:sldMkLst>
          <pc:docMk/>
          <pc:sldMk cId="0" sldId="256"/>
        </pc:sldMkLst>
        <pc:spChg chg="mod">
          <ac:chgData name="Michael Heaney" userId="1836dd8b24ddd450" providerId="LiveId" clId="{7C5CFD6D-BE03-4A2D-BB75-206E949BDE7E}" dt="2023-06-12T02:31:45.756" v="17" actId="20577"/>
          <ac:spMkLst>
            <pc:docMk/>
            <pc:sldMk cId="0" sldId="256"/>
            <ac:spMk id="3" creationId="{00000000-0000-0000-0000-000000000000}"/>
          </ac:spMkLst>
        </pc:spChg>
      </pc:sldChg>
    </pc:docChg>
  </pc:docChgLst>
  <pc:docChgLst>
    <pc:chgData name="Michael Heaney" userId="1836dd8b24ddd450" providerId="LiveId" clId="{20CCD2D7-4F9E-4C93-B175-49DBBD826D14}"/>
    <pc:docChg chg="undo custSel modSld">
      <pc:chgData name="Michael Heaney" userId="1836dd8b24ddd450" providerId="LiveId" clId="{20CCD2D7-4F9E-4C93-B175-49DBBD826D14}" dt="2021-04-23T13:18:32.787" v="86" actId="20577"/>
      <pc:docMkLst>
        <pc:docMk/>
      </pc:docMkLst>
      <pc:sldChg chg="modSp mod">
        <pc:chgData name="Michael Heaney" userId="1836dd8b24ddd450" providerId="LiveId" clId="{20CCD2D7-4F9E-4C93-B175-49DBBD826D14}" dt="2021-04-23T13:18:32.787" v="86" actId="20577"/>
        <pc:sldMkLst>
          <pc:docMk/>
          <pc:sldMk cId="0" sldId="256"/>
        </pc:sldMkLst>
        <pc:spChg chg="mod">
          <ac:chgData name="Michael Heaney" userId="1836dd8b24ddd450" providerId="LiveId" clId="{20CCD2D7-4F9E-4C93-B175-49DBBD826D14}" dt="2021-04-23T13:18:32.787" v="86" actId="20577"/>
          <ac:spMkLst>
            <pc:docMk/>
            <pc:sldMk cId="0" sldId="256"/>
            <ac:spMk id="3" creationId="{00000000-0000-0000-0000-000000000000}"/>
          </ac:spMkLst>
        </pc:spChg>
      </pc:sldChg>
    </pc:docChg>
  </pc:docChgLst>
  <pc:docChgLst>
    <pc:chgData name="Michael Heaney" userId="1836dd8b24ddd450" providerId="LiveId" clId="{2AC061B7-CCF3-45F0-A456-7F558DA5DDF0}"/>
    <pc:docChg chg="modSld">
      <pc:chgData name="Michael Heaney" userId="1836dd8b24ddd450" providerId="LiveId" clId="{2AC061B7-CCF3-45F0-A456-7F558DA5DDF0}" dt="2022-08-22T13:18:06.323" v="42" actId="20577"/>
      <pc:docMkLst>
        <pc:docMk/>
      </pc:docMkLst>
      <pc:sldChg chg="modSp mod">
        <pc:chgData name="Michael Heaney" userId="1836dd8b24ddd450" providerId="LiveId" clId="{2AC061B7-CCF3-45F0-A456-7F558DA5DDF0}" dt="2022-08-22T11:51:41.491" v="15" actId="20577"/>
        <pc:sldMkLst>
          <pc:docMk/>
          <pc:sldMk cId="0" sldId="256"/>
        </pc:sldMkLst>
        <pc:spChg chg="mod">
          <ac:chgData name="Michael Heaney" userId="1836dd8b24ddd450" providerId="LiveId" clId="{2AC061B7-CCF3-45F0-A456-7F558DA5DDF0}" dt="2022-08-22T11:51:41.491" v="15" actId="20577"/>
          <ac:spMkLst>
            <pc:docMk/>
            <pc:sldMk cId="0" sldId="256"/>
            <ac:spMk id="3" creationId="{00000000-0000-0000-0000-000000000000}"/>
          </ac:spMkLst>
        </pc:spChg>
      </pc:sldChg>
      <pc:sldChg chg="modSp mod">
        <pc:chgData name="Michael Heaney" userId="1836dd8b24ddd450" providerId="LiveId" clId="{2AC061B7-CCF3-45F0-A456-7F558DA5DDF0}" dt="2022-08-22T13:18:06.323" v="42" actId="20577"/>
        <pc:sldMkLst>
          <pc:docMk/>
          <pc:sldMk cId="0" sldId="331"/>
        </pc:sldMkLst>
        <pc:spChg chg="mod">
          <ac:chgData name="Michael Heaney" userId="1836dd8b24ddd450" providerId="LiveId" clId="{2AC061B7-CCF3-45F0-A456-7F558DA5DDF0}" dt="2022-08-22T13:18:06.323" v="42" actId="20577"/>
          <ac:spMkLst>
            <pc:docMk/>
            <pc:sldMk cId="0" sldId="331"/>
            <ac:spMk id="3" creationId="{00000000-0000-0000-0000-000000000000}"/>
          </ac:spMkLst>
        </pc:spChg>
      </pc:sldChg>
      <pc:sldChg chg="modSp mod">
        <pc:chgData name="Michael Heaney" userId="1836dd8b24ddd450" providerId="LiveId" clId="{2AC061B7-CCF3-45F0-A456-7F558DA5DDF0}" dt="2022-08-22T12:12:52.562" v="21" actId="20577"/>
        <pc:sldMkLst>
          <pc:docMk/>
          <pc:sldMk cId="1625678574" sldId="501"/>
        </pc:sldMkLst>
        <pc:spChg chg="mod">
          <ac:chgData name="Michael Heaney" userId="1836dd8b24ddd450" providerId="LiveId" clId="{2AC061B7-CCF3-45F0-A456-7F558DA5DDF0}" dt="2022-08-22T12:12:32.833" v="18" actId="20577"/>
          <ac:spMkLst>
            <pc:docMk/>
            <pc:sldMk cId="1625678574" sldId="501"/>
            <ac:spMk id="4" creationId="{00000000-0000-0000-0000-000000000000}"/>
          </ac:spMkLst>
        </pc:spChg>
        <pc:spChg chg="mod">
          <ac:chgData name="Michael Heaney" userId="1836dd8b24ddd450" providerId="LiveId" clId="{2AC061B7-CCF3-45F0-A456-7F558DA5DDF0}" dt="2022-08-22T12:12:25.045" v="16" actId="20577"/>
          <ac:spMkLst>
            <pc:docMk/>
            <pc:sldMk cId="1625678574" sldId="501"/>
            <ac:spMk id="5" creationId="{00000000-0000-0000-0000-000000000000}"/>
          </ac:spMkLst>
        </pc:spChg>
        <pc:spChg chg="mod">
          <ac:chgData name="Michael Heaney" userId="1836dd8b24ddd450" providerId="LiveId" clId="{2AC061B7-CCF3-45F0-A456-7F558DA5DDF0}" dt="2022-08-22T12:12:28.404" v="17" actId="20577"/>
          <ac:spMkLst>
            <pc:docMk/>
            <pc:sldMk cId="1625678574" sldId="501"/>
            <ac:spMk id="6" creationId="{00000000-0000-0000-0000-000000000000}"/>
          </ac:spMkLst>
        </pc:spChg>
        <pc:spChg chg="mod">
          <ac:chgData name="Michael Heaney" userId="1836dd8b24ddd450" providerId="LiveId" clId="{2AC061B7-CCF3-45F0-A456-7F558DA5DDF0}" dt="2022-08-22T12:12:49.624" v="20" actId="20577"/>
          <ac:spMkLst>
            <pc:docMk/>
            <pc:sldMk cId="1625678574" sldId="501"/>
            <ac:spMk id="10" creationId="{00000000-0000-0000-0000-000000000000}"/>
          </ac:spMkLst>
        </pc:spChg>
        <pc:spChg chg="mod">
          <ac:chgData name="Michael Heaney" userId="1836dd8b24ddd450" providerId="LiveId" clId="{2AC061B7-CCF3-45F0-A456-7F558DA5DDF0}" dt="2022-08-22T12:12:37.567" v="19" actId="20577"/>
          <ac:spMkLst>
            <pc:docMk/>
            <pc:sldMk cId="1625678574" sldId="501"/>
            <ac:spMk id="11" creationId="{00000000-0000-0000-0000-000000000000}"/>
          </ac:spMkLst>
        </pc:spChg>
        <pc:spChg chg="mod">
          <ac:chgData name="Michael Heaney" userId="1836dd8b24ddd450" providerId="LiveId" clId="{2AC061B7-CCF3-45F0-A456-7F558DA5DDF0}" dt="2022-08-22T12:12:52.562" v="21" actId="20577"/>
          <ac:spMkLst>
            <pc:docMk/>
            <pc:sldMk cId="1625678574" sldId="501"/>
            <ac:spMk id="1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1BAFA4-B3F2-45ED-A555-FB2F1A828F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1BAFA4-B3F2-45ED-A555-FB2F1A828F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471BAFA4-B3F2-45ED-A555-FB2F1A828FAA}"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471BAFA4-B3F2-45ED-A555-FB2F1A828FA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1BAFA4-B3F2-45ED-A555-FB2F1A828F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D29B6DAD-8B64-4D13-A428-871DA4F87803}" type="datetimeFigureOut">
              <a:rPr lang="en-US" smtClean="0"/>
              <a:pPr/>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1BAFA4-B3F2-45ED-A555-FB2F1A828FAA}"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1BAFA4-B3F2-45ED-A555-FB2F1A828F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471BAFA4-B3F2-45ED-A555-FB2F1A828F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1BAFA4-B3F2-45ED-A555-FB2F1A828F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1BAFA4-B3F2-45ED-A555-FB2F1A828FAA}"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D29B6DAD-8B64-4D13-A428-871DA4F87803}" type="datetimeFigureOut">
              <a:rPr lang="en-US" smtClean="0"/>
              <a:pPr/>
              <a:t>6/12/2023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471BAFA4-B3F2-45ED-A555-FB2F1A828FAA}"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D29B6DAD-8B64-4D13-A428-871DA4F87803}" type="datetimeFigureOut">
              <a:rPr lang="en-US" smtClean="0"/>
              <a:pPr/>
              <a:t>6/12/2023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29B6DAD-8B64-4D13-A428-871DA4F87803}" type="datetimeFigureOut">
              <a:rPr lang="en-US" smtClean="0"/>
              <a:pPr/>
              <a:t>6/12/2023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1BAFA4-B3F2-45ED-A555-FB2F1A828FAA}"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743200"/>
            <a:ext cx="8763000" cy="3657600"/>
          </a:xfrm>
        </p:spPr>
        <p:txBody>
          <a:bodyPr>
            <a:normAutofit/>
          </a:bodyPr>
          <a:lstStyle/>
          <a:p>
            <a:r>
              <a:rPr lang="en-US" sz="2400" dirty="0">
                <a:solidFill>
                  <a:srgbClr val="002060"/>
                </a:solidFill>
              </a:rPr>
              <a:t>Michael T. Heaney</a:t>
            </a:r>
          </a:p>
          <a:p>
            <a:r>
              <a:rPr lang="en-US" sz="1100" dirty="0">
                <a:solidFill>
                  <a:srgbClr val="002060"/>
                </a:solidFill>
              </a:rPr>
              <a:t>University of </a:t>
            </a:r>
            <a:r>
              <a:rPr lang="en-US" sz="1100" dirty="0" err="1">
                <a:solidFill>
                  <a:srgbClr val="002060"/>
                </a:solidFill>
              </a:rPr>
              <a:t>GlasgoW</a:t>
            </a:r>
            <a:endParaRPr lang="en-US" sz="1100" dirty="0">
              <a:solidFill>
                <a:srgbClr val="002060"/>
              </a:solidFill>
            </a:endParaRPr>
          </a:p>
          <a:p>
            <a:endParaRPr lang="en-US" sz="1100" dirty="0">
              <a:solidFill>
                <a:srgbClr val="002060"/>
              </a:solidFill>
            </a:endParaRPr>
          </a:p>
          <a:p>
            <a:pPr marL="0" marR="0" lvl="0" indent="0" algn="ctr" defTabSz="914400" rtl="0" eaLnBrk="1" fontAlgn="auto" latinLnBrk="0" hangingPunct="1">
              <a:lnSpc>
                <a:spcPct val="100000"/>
              </a:lnSpc>
              <a:spcBef>
                <a:spcPct val="20000"/>
              </a:spcBef>
              <a:spcAft>
                <a:spcPts val="0"/>
              </a:spcAft>
              <a:buClr>
                <a:srgbClr val="D16349"/>
              </a:buClr>
              <a:buSzPct val="85000"/>
              <a:buFont typeface="Wingdings 2"/>
              <a:buNone/>
              <a:tabLst/>
              <a:defRPr/>
            </a:pPr>
            <a:r>
              <a:rPr kumimoji="0" lang="en-US" sz="1600" b="0" i="0" u="none" strike="noStrike" kern="1200" cap="all" spc="250" normalizeH="0" baseline="0" noProof="0" dirty="0">
                <a:ln>
                  <a:noFill/>
                </a:ln>
                <a:solidFill>
                  <a:srgbClr val="002060"/>
                </a:solidFill>
                <a:effectLst/>
                <a:uLnTx/>
                <a:uFillTx/>
                <a:latin typeface="Georgia"/>
                <a:ea typeface="+mn-ea"/>
                <a:cs typeface="+mn-cs"/>
              </a:rPr>
              <a:t>June 12, 2023</a:t>
            </a:r>
          </a:p>
          <a:p>
            <a:pPr marL="0" marR="0" lvl="0" indent="0" algn="ctr" defTabSz="914400" rtl="0" eaLnBrk="1" fontAlgn="auto" latinLnBrk="0" hangingPunct="1">
              <a:lnSpc>
                <a:spcPct val="100000"/>
              </a:lnSpc>
              <a:spcBef>
                <a:spcPct val="20000"/>
              </a:spcBef>
              <a:spcAft>
                <a:spcPts val="0"/>
              </a:spcAft>
              <a:buClr>
                <a:srgbClr val="D16349"/>
              </a:buClr>
              <a:buSzPct val="85000"/>
              <a:buFont typeface="Wingdings 2"/>
              <a:buNone/>
              <a:tabLst/>
              <a:defRPr/>
            </a:pPr>
            <a:endParaRPr kumimoji="0" lang="en-US" sz="1600" b="0" i="0" u="none" strike="noStrike" kern="1200" cap="all" spc="250" normalizeH="0" baseline="0" noProof="0" dirty="0">
              <a:ln>
                <a:noFill/>
              </a:ln>
              <a:solidFill>
                <a:srgbClr val="002060"/>
              </a:solidFill>
              <a:effectLst/>
              <a:uLnTx/>
              <a:uFillTx/>
              <a:latin typeface="Georgia"/>
              <a:ea typeface="+mn-ea"/>
              <a:cs typeface="+mn-cs"/>
            </a:endParaRPr>
          </a:p>
          <a:p>
            <a:pPr marL="0" marR="0" lvl="0" indent="0" algn="ctr" defTabSz="914400" rtl="0" eaLnBrk="1" fontAlgn="auto" latinLnBrk="0" hangingPunct="1">
              <a:lnSpc>
                <a:spcPct val="100000"/>
              </a:lnSpc>
              <a:spcBef>
                <a:spcPct val="20000"/>
              </a:spcBef>
              <a:spcAft>
                <a:spcPts val="0"/>
              </a:spcAft>
              <a:buClr>
                <a:srgbClr val="D16349"/>
              </a:buClr>
              <a:buSzPct val="85000"/>
              <a:buFont typeface="Wingdings 2"/>
              <a:buNone/>
              <a:tabLst/>
              <a:defRPr/>
            </a:pPr>
            <a:r>
              <a:rPr kumimoji="0" lang="en-US" sz="1600" b="0" i="0" u="none" strike="noStrike" kern="1200" cap="all" spc="250" normalizeH="0" baseline="0" noProof="0" dirty="0">
                <a:ln>
                  <a:noFill/>
                </a:ln>
                <a:solidFill>
                  <a:srgbClr val="002060"/>
                </a:solidFill>
                <a:effectLst/>
                <a:uLnTx/>
                <a:uFillTx/>
                <a:latin typeface="Georgia"/>
                <a:ea typeface="+mn-ea"/>
                <a:cs typeface="+mn-cs"/>
              </a:rPr>
              <a:t>Lecture 02</a:t>
            </a:r>
          </a:p>
          <a:p>
            <a:pPr marL="0" marR="0" lvl="0" indent="0" algn="ctr" defTabSz="914400" rtl="0" eaLnBrk="1" fontAlgn="auto" latinLnBrk="0" hangingPunct="1">
              <a:lnSpc>
                <a:spcPct val="100000"/>
              </a:lnSpc>
              <a:spcBef>
                <a:spcPct val="20000"/>
              </a:spcBef>
              <a:spcAft>
                <a:spcPts val="0"/>
              </a:spcAft>
              <a:buClr>
                <a:srgbClr val="D16349"/>
              </a:buClr>
              <a:buSzPct val="85000"/>
              <a:buFont typeface="Wingdings 2"/>
              <a:buNone/>
              <a:tabLst/>
              <a:defRPr/>
            </a:pPr>
            <a:endParaRPr kumimoji="0" lang="en-US" sz="1600" b="0" i="0" u="none" strike="noStrike" kern="1200" cap="all" spc="250" normalizeH="0" baseline="0" noProof="0" dirty="0">
              <a:ln>
                <a:noFill/>
              </a:ln>
              <a:solidFill>
                <a:srgbClr val="002060"/>
              </a:solidFill>
              <a:effectLst/>
              <a:uLnTx/>
              <a:uFillTx/>
              <a:latin typeface="Georgia"/>
              <a:ea typeface="+mn-ea"/>
              <a:cs typeface="+mn-cs"/>
            </a:endParaRPr>
          </a:p>
          <a:p>
            <a:pPr marL="0" marR="0" lvl="0" indent="0" algn="ctr" defTabSz="914400" rtl="0" eaLnBrk="1" fontAlgn="auto" latinLnBrk="0" hangingPunct="1">
              <a:lnSpc>
                <a:spcPct val="100000"/>
              </a:lnSpc>
              <a:spcBef>
                <a:spcPct val="20000"/>
              </a:spcBef>
              <a:spcAft>
                <a:spcPts val="0"/>
              </a:spcAft>
              <a:buClr>
                <a:srgbClr val="D16349"/>
              </a:buClr>
              <a:buSzPct val="85000"/>
              <a:buFont typeface="Wingdings 2"/>
              <a:buNone/>
              <a:tabLst/>
              <a:defRPr/>
            </a:pPr>
            <a:endParaRPr kumimoji="0" lang="en-US" sz="1200" b="0" i="0" u="none" strike="noStrike" kern="1200" cap="all" spc="250" normalizeH="0" baseline="0" noProof="0" dirty="0">
              <a:ln>
                <a:noFill/>
              </a:ln>
              <a:solidFill>
                <a:srgbClr val="002060"/>
              </a:solidFill>
              <a:effectLst/>
              <a:uLnTx/>
              <a:uFillTx/>
              <a:latin typeface="Georgia"/>
              <a:ea typeface="+mn-ea"/>
              <a:cs typeface="+mn-cs"/>
            </a:endParaRPr>
          </a:p>
          <a:p>
            <a:endParaRPr lang="en-US" b="0" dirty="0">
              <a:solidFill>
                <a:srgbClr val="002060"/>
              </a:solidFill>
            </a:endParaRPr>
          </a:p>
          <a:p>
            <a:pPr lvl="0">
              <a:buClr>
                <a:srgbClr val="D16349"/>
              </a:buClr>
              <a:defRPr/>
            </a:pPr>
            <a:endParaRPr lang="en-US" sz="1200" b="0" dirty="0">
              <a:solidFill>
                <a:srgbClr val="002060"/>
              </a:solidFill>
            </a:endParaRPr>
          </a:p>
        </p:txBody>
      </p:sp>
      <p:sp>
        <p:nvSpPr>
          <p:cNvPr id="2" name="Title 1"/>
          <p:cNvSpPr>
            <a:spLocks noGrp="1"/>
          </p:cNvSpPr>
          <p:nvPr>
            <p:ph type="ctrTitle"/>
          </p:nvPr>
        </p:nvSpPr>
        <p:spPr>
          <a:xfrm>
            <a:off x="0" y="34636"/>
            <a:ext cx="9144000" cy="1828800"/>
          </a:xfrm>
        </p:spPr>
        <p:txBody>
          <a:bodyPr>
            <a:normAutofit/>
          </a:bodyPr>
          <a:lstStyle/>
          <a:p>
            <a:r>
              <a:rPr lang="en-US" sz="4800" b="1" dirty="0"/>
              <a:t>Network Analysis</a:t>
            </a:r>
            <a:br>
              <a:rPr lang="en-US" dirty="0"/>
            </a:br>
            <a:r>
              <a:rPr lang="en-US" sz="3100" b="1" dirty="0"/>
              <a:t>Statistical Analysis of Social Network Data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Brokerage Example – Strength of Weak Ties</a:t>
            </a:r>
          </a:p>
        </p:txBody>
      </p:sp>
      <p:sp>
        <p:nvSpPr>
          <p:cNvPr id="3" name="Content Placeholder 2"/>
          <p:cNvSpPr>
            <a:spLocks noGrp="1"/>
          </p:cNvSpPr>
          <p:nvPr>
            <p:ph sz="quarter" idx="1"/>
          </p:nvPr>
        </p:nvSpPr>
        <p:spPr/>
        <p:txBody>
          <a:bodyPr>
            <a:normAutofit fontScale="85000" lnSpcReduction="20000"/>
          </a:bodyPr>
          <a:lstStyle/>
          <a:p>
            <a:r>
              <a:rPr lang="en-US" dirty="0"/>
              <a:t>Mark </a:t>
            </a:r>
            <a:r>
              <a:rPr lang="en-US" dirty="0" err="1"/>
              <a:t>Granovetter</a:t>
            </a:r>
            <a:r>
              <a:rPr lang="en-US" dirty="0"/>
              <a:t>, “The Strength of Weak Ties,” </a:t>
            </a:r>
            <a:r>
              <a:rPr lang="en-US" i="1" dirty="0"/>
              <a:t>American Journal of Sociology </a:t>
            </a:r>
            <a:r>
              <a:rPr lang="en-US" dirty="0"/>
              <a:t>(1973)</a:t>
            </a:r>
          </a:p>
          <a:p>
            <a:endParaRPr lang="en-US" dirty="0"/>
          </a:p>
          <a:p>
            <a:r>
              <a:rPr lang="en-US" dirty="0"/>
              <a:t>Also a kind of </a:t>
            </a:r>
            <a:r>
              <a:rPr lang="en-US" dirty="0" err="1"/>
              <a:t>embeddedness</a:t>
            </a:r>
            <a:r>
              <a:rPr lang="en-US" dirty="0"/>
              <a:t> theory.</a:t>
            </a:r>
          </a:p>
          <a:p>
            <a:pPr>
              <a:buNone/>
            </a:pPr>
            <a:endParaRPr lang="en-US" dirty="0"/>
          </a:p>
          <a:p>
            <a:r>
              <a:rPr lang="en-US" dirty="0"/>
              <a:t>What kind of information is communicated in a relationship depends on the strength of the tie.</a:t>
            </a:r>
          </a:p>
          <a:p>
            <a:endParaRPr lang="en-US" dirty="0"/>
          </a:p>
          <a:p>
            <a:r>
              <a:rPr lang="en-US" b="1" dirty="0"/>
              <a:t>Prediction</a:t>
            </a:r>
            <a:r>
              <a:rPr lang="en-US" dirty="0"/>
              <a:t>: Weak ties are better at communicating new information because they are less likely to be redundant.</a:t>
            </a:r>
          </a:p>
          <a:p>
            <a:pPr>
              <a:buNone/>
            </a:pPr>
            <a:endParaRPr lang="en-US" dirty="0"/>
          </a:p>
          <a:p>
            <a:r>
              <a:rPr lang="en-US" b="1" dirty="0"/>
              <a:t>Prediction</a:t>
            </a:r>
            <a:r>
              <a:rPr lang="en-US" dirty="0"/>
              <a:t>: Strong ties are better at communicating sensitive information.</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Key to Brokerage</a:t>
            </a:r>
          </a:p>
        </p:txBody>
      </p:sp>
      <p:sp>
        <p:nvSpPr>
          <p:cNvPr id="3" name="Content Placeholder 2"/>
          <p:cNvSpPr>
            <a:spLocks noGrp="1"/>
          </p:cNvSpPr>
          <p:nvPr>
            <p:ph sz="quarter" idx="1"/>
          </p:nvPr>
        </p:nvSpPr>
        <p:spPr/>
        <p:txBody>
          <a:bodyPr/>
          <a:lstStyle/>
          <a:p>
            <a:r>
              <a:rPr lang="en-US" dirty="0"/>
              <a:t>Brokerage is about crossing a boundary that is hard to cross</a:t>
            </a:r>
          </a:p>
          <a:p>
            <a:r>
              <a:rPr lang="en-US" dirty="0"/>
              <a:t>What kinds of boundaries are hard to cross?</a:t>
            </a:r>
          </a:p>
        </p:txBody>
      </p:sp>
    </p:spTree>
    <p:extLst>
      <p:ext uri="{BB962C8B-B14F-4D97-AF65-F5344CB8AC3E}">
        <p14:creationId xmlns:p14="http://schemas.microsoft.com/office/powerpoint/2010/main" val="114919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Key to Brokerage</a:t>
            </a:r>
          </a:p>
        </p:txBody>
      </p:sp>
      <p:sp>
        <p:nvSpPr>
          <p:cNvPr id="3" name="Content Placeholder 2"/>
          <p:cNvSpPr>
            <a:spLocks noGrp="1"/>
          </p:cNvSpPr>
          <p:nvPr>
            <p:ph sz="quarter" idx="1"/>
          </p:nvPr>
        </p:nvSpPr>
        <p:spPr/>
        <p:txBody>
          <a:bodyPr/>
          <a:lstStyle/>
          <a:p>
            <a:r>
              <a:rPr lang="en-US" dirty="0"/>
              <a:t>Brokerage is about crossing a boundary that is hard to cross</a:t>
            </a:r>
          </a:p>
          <a:p>
            <a:r>
              <a:rPr lang="en-US" dirty="0"/>
              <a:t>What kinds of boundaries are hard to cross?</a:t>
            </a:r>
          </a:p>
          <a:p>
            <a:pPr lvl="1"/>
            <a:r>
              <a:rPr lang="en-US" dirty="0"/>
              <a:t>Partisan boundaries</a:t>
            </a:r>
          </a:p>
          <a:p>
            <a:pPr lvl="1"/>
            <a:r>
              <a:rPr lang="en-US" dirty="0"/>
              <a:t>Industry boundaries</a:t>
            </a:r>
          </a:p>
          <a:p>
            <a:pPr lvl="1"/>
            <a:r>
              <a:rPr lang="en-US" dirty="0"/>
              <a:t>Gender boundaries</a:t>
            </a:r>
          </a:p>
          <a:p>
            <a:pPr lvl="1"/>
            <a:r>
              <a:rPr lang="en-US" dirty="0"/>
              <a:t>Other boundaries?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002060"/>
                </a:solidFill>
              </a:rPr>
              <a:t>Types of Brokers</a:t>
            </a: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3802528" y="-51371"/>
            <a:ext cx="5341472" cy="6705600"/>
          </a:xfrm>
          <a:prstGeom prst="rect">
            <a:avLst/>
          </a:prstGeom>
          <a:noFill/>
          <a:ln w="9525">
            <a:noFill/>
            <a:miter lim="800000"/>
            <a:headEnd/>
            <a:tailEnd/>
          </a:ln>
        </p:spPr>
      </p:pic>
      <p:sp>
        <p:nvSpPr>
          <p:cNvPr id="4" name="TextBox 3"/>
          <p:cNvSpPr txBox="1"/>
          <p:nvPr/>
        </p:nvSpPr>
        <p:spPr>
          <a:xfrm>
            <a:off x="228600" y="1524000"/>
            <a:ext cx="3505200" cy="2031325"/>
          </a:xfrm>
          <a:prstGeom prst="rect">
            <a:avLst/>
          </a:prstGeom>
          <a:noFill/>
        </p:spPr>
        <p:txBody>
          <a:bodyPr wrap="square" rtlCol="0">
            <a:spAutoFit/>
          </a:bodyPr>
          <a:lstStyle/>
          <a:p>
            <a:pPr lvl="1">
              <a:buFont typeface="Arial" pitchFamily="34" charset="0"/>
              <a:buChar char="•"/>
            </a:pPr>
            <a:r>
              <a:rPr lang="en-US" dirty="0"/>
              <a:t>Roger V. Gould and Roberto M. Fernandez, “Structures of Mediation: A Formal Approach to Brokerage in Transaction Networks," </a:t>
            </a:r>
            <a:r>
              <a:rPr lang="en-US" i="1" dirty="0"/>
              <a:t>Sociological Methodology </a:t>
            </a:r>
            <a:r>
              <a:rPr lang="en-US" dirty="0"/>
              <a:t>(1989)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Brokerage Across Structural Holes</a:t>
            </a:r>
          </a:p>
        </p:txBody>
      </p:sp>
      <p:sp>
        <p:nvSpPr>
          <p:cNvPr id="3" name="Content Placeholder 2"/>
          <p:cNvSpPr>
            <a:spLocks noGrp="1"/>
          </p:cNvSpPr>
          <p:nvPr>
            <p:ph sz="quarter" idx="1"/>
          </p:nvPr>
        </p:nvSpPr>
        <p:spPr/>
        <p:txBody>
          <a:bodyPr>
            <a:normAutofit fontScale="92500" lnSpcReduction="20000"/>
          </a:bodyPr>
          <a:lstStyle/>
          <a:p>
            <a:r>
              <a:rPr lang="en-US" dirty="0"/>
              <a:t>Ronald S. Burt, </a:t>
            </a:r>
            <a:r>
              <a:rPr lang="en-US" i="1" dirty="0"/>
              <a:t>Structural Holes: The Social Structure of Competition </a:t>
            </a:r>
            <a:r>
              <a:rPr lang="en-US" dirty="0"/>
              <a:t>(Harvard, 1992).</a:t>
            </a:r>
          </a:p>
          <a:p>
            <a:pPr>
              <a:buNone/>
            </a:pPr>
            <a:endParaRPr lang="en-US" dirty="0"/>
          </a:p>
          <a:p>
            <a:r>
              <a:rPr lang="en-US" dirty="0"/>
              <a:t>Structural hole theory is a specific type of brokerage theory.</a:t>
            </a:r>
          </a:p>
          <a:p>
            <a:pPr marL="0" indent="0">
              <a:buNone/>
            </a:pPr>
            <a:endParaRPr lang="en-US" dirty="0"/>
          </a:p>
          <a:p>
            <a:r>
              <a:rPr lang="en-US" dirty="0"/>
              <a:t>It specifies that the type of boundary that it is valuable for brokers to cross.</a:t>
            </a:r>
          </a:p>
          <a:p>
            <a:pPr marL="0" indent="0">
              <a:buNone/>
            </a:pPr>
            <a:endParaRPr lang="en-US" dirty="0"/>
          </a:p>
          <a:p>
            <a:r>
              <a:rPr lang="en-US" b="1" dirty="0"/>
              <a:t>Prediction</a:t>
            </a:r>
            <a:r>
              <a:rPr lang="en-US" dirty="0"/>
              <a:t>: Brokers will add greater value when they build personal networks that are </a:t>
            </a:r>
            <a:r>
              <a:rPr lang="en-US" b="1" dirty="0"/>
              <a:t>not redundant </a:t>
            </a:r>
            <a:r>
              <a:rPr lang="en-US" dirty="0"/>
              <a:t>and are </a:t>
            </a:r>
            <a:r>
              <a:rPr lang="en-US" b="1" dirty="0"/>
              <a:t>free of constraint</a:t>
            </a:r>
            <a:r>
              <a:rPr lang="en-US" dirty="0"/>
              <a:t>.  It is a way of becoming the unique contact across structural holes.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1143000" y="0"/>
            <a:ext cx="7205032" cy="685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Status Signals</a:t>
            </a:r>
          </a:p>
        </p:txBody>
      </p:sp>
      <p:sp>
        <p:nvSpPr>
          <p:cNvPr id="3" name="Content Placeholder 2"/>
          <p:cNvSpPr>
            <a:spLocks noGrp="1"/>
          </p:cNvSpPr>
          <p:nvPr>
            <p:ph sz="quarter" idx="1"/>
          </p:nvPr>
        </p:nvSpPr>
        <p:spPr/>
        <p:txBody>
          <a:bodyPr>
            <a:normAutofit fontScale="92500" lnSpcReduction="20000"/>
          </a:bodyPr>
          <a:lstStyle/>
          <a:p>
            <a:r>
              <a:rPr lang="en-US" dirty="0"/>
              <a:t>Joel M. </a:t>
            </a:r>
            <a:r>
              <a:rPr lang="en-US" dirty="0" err="1"/>
              <a:t>Podolny</a:t>
            </a:r>
            <a:r>
              <a:rPr lang="en-US" dirty="0"/>
              <a:t>, “Networks as the pipes and prisms of the market,” </a:t>
            </a:r>
            <a:r>
              <a:rPr lang="en-US" i="1" dirty="0"/>
              <a:t>American Journal of Sociology </a:t>
            </a:r>
            <a:r>
              <a:rPr lang="en-US" dirty="0"/>
              <a:t>(2001).</a:t>
            </a:r>
          </a:p>
          <a:p>
            <a:endParaRPr lang="en-US" dirty="0"/>
          </a:p>
          <a:p>
            <a:r>
              <a:rPr lang="en-US" dirty="0"/>
              <a:t>Networks do more than channel information and resources (cf. resource dependency theory), they also inform us about status.</a:t>
            </a:r>
          </a:p>
          <a:p>
            <a:pPr>
              <a:buNone/>
            </a:pPr>
            <a:endParaRPr lang="en-US" dirty="0"/>
          </a:p>
          <a:p>
            <a:r>
              <a:rPr lang="en-US" dirty="0"/>
              <a:t>Who we are connected to tells us something about our quality.  </a:t>
            </a:r>
          </a:p>
          <a:p>
            <a:endParaRPr lang="en-US" dirty="0"/>
          </a:p>
          <a:p>
            <a:r>
              <a:rPr lang="en-US" b="1" dirty="0"/>
              <a:t>Prediction</a:t>
            </a:r>
            <a:r>
              <a:rPr lang="en-US" dirty="0"/>
              <a:t>: It may be difficult to raise our status, given our network contacts.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2060"/>
                </a:solidFill>
              </a:rPr>
              <a:t>Homophily</a:t>
            </a:r>
            <a:endParaRPr lang="en-US"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2060"/>
                </a:solidFill>
              </a:rPr>
              <a:t>Homophily</a:t>
            </a:r>
            <a:endParaRPr lang="en-US" dirty="0">
              <a:solidFill>
                <a:srgbClr val="002060"/>
              </a:solidFill>
            </a:endParaRPr>
          </a:p>
        </p:txBody>
      </p:sp>
      <p:sp>
        <p:nvSpPr>
          <p:cNvPr id="3" name="Content Placeholder 2"/>
          <p:cNvSpPr>
            <a:spLocks noGrp="1"/>
          </p:cNvSpPr>
          <p:nvPr>
            <p:ph sz="quarter" idx="1"/>
          </p:nvPr>
        </p:nvSpPr>
        <p:spPr/>
        <p:txBody>
          <a:bodyPr>
            <a:normAutofit fontScale="85000" lnSpcReduction="20000"/>
          </a:bodyPr>
          <a:lstStyle/>
          <a:p>
            <a:r>
              <a:rPr lang="en-US" dirty="0"/>
              <a:t>Miller McPherson et al., “Birds of a Feather: </a:t>
            </a:r>
            <a:r>
              <a:rPr lang="en-US" dirty="0" err="1"/>
              <a:t>Homophily</a:t>
            </a:r>
            <a:r>
              <a:rPr lang="en-US" dirty="0"/>
              <a:t> in Social Networks,” </a:t>
            </a:r>
            <a:r>
              <a:rPr lang="en-US" i="1" dirty="0"/>
              <a:t>Annual Review of Sociology</a:t>
            </a:r>
            <a:r>
              <a:rPr lang="en-US" dirty="0"/>
              <a:t> (2001).</a:t>
            </a:r>
          </a:p>
          <a:p>
            <a:endParaRPr lang="en-US" dirty="0"/>
          </a:p>
          <a:p>
            <a:r>
              <a:rPr lang="en-US" b="1" dirty="0"/>
              <a:t>Prediction</a:t>
            </a:r>
            <a:r>
              <a:rPr lang="en-US" dirty="0"/>
              <a:t>: Similarity in individual characteristics causes the formation of network ties.</a:t>
            </a:r>
          </a:p>
          <a:p>
            <a:endParaRPr lang="en-US" dirty="0"/>
          </a:p>
          <a:p>
            <a:r>
              <a:rPr lang="en-US" b="1" dirty="0"/>
              <a:t>Example</a:t>
            </a:r>
            <a:r>
              <a:rPr lang="en-US" dirty="0"/>
              <a:t>: People form friends with people who share the same hobbies.</a:t>
            </a:r>
          </a:p>
          <a:p>
            <a:endParaRPr lang="en-US" dirty="0"/>
          </a:p>
          <a:p>
            <a:r>
              <a:rPr lang="en-US" b="1" dirty="0"/>
              <a:t>Implication</a:t>
            </a:r>
            <a:r>
              <a:rPr lang="en-US" dirty="0"/>
              <a:t>: Creates difficulties in assessing the causal effect of social networks, since people may develop similar interests because they are friends or may become friends because they have similar interests.  Obviously, it is both, but it is difficult to parse the difference empirically.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Measures of </a:t>
            </a:r>
            <a:r>
              <a:rPr lang="en-US" dirty="0" err="1">
                <a:solidFill>
                  <a:srgbClr val="002060"/>
                </a:solidFill>
              </a:rPr>
              <a:t>Homophily</a:t>
            </a:r>
            <a:endParaRPr lang="en-US" dirty="0">
              <a:solidFill>
                <a:srgbClr val="002060"/>
              </a:solidFill>
            </a:endParaRPr>
          </a:p>
        </p:txBody>
      </p:sp>
      <p:sp>
        <p:nvSpPr>
          <p:cNvPr id="3" name="Content Placeholder 2"/>
          <p:cNvSpPr>
            <a:spLocks noGrp="1"/>
          </p:cNvSpPr>
          <p:nvPr>
            <p:ph sz="quarter" idx="1"/>
          </p:nvPr>
        </p:nvSpPr>
        <p:spPr/>
        <p:txBody>
          <a:bodyPr>
            <a:normAutofit fontScale="85000" lnSpcReduction="20000"/>
          </a:bodyPr>
          <a:lstStyle/>
          <a:p>
            <a:r>
              <a:rPr lang="en-US" dirty="0"/>
              <a:t>Percent </a:t>
            </a:r>
            <a:r>
              <a:rPr lang="en-US" dirty="0" err="1"/>
              <a:t>homophilous</a:t>
            </a:r>
            <a:endParaRPr lang="en-US" dirty="0"/>
          </a:p>
          <a:p>
            <a:endParaRPr lang="en-US" dirty="0"/>
          </a:p>
          <a:p>
            <a:r>
              <a:rPr lang="en-US" dirty="0"/>
              <a:t>E-I Index: Given a partition of a network into a number of mutually exclusive groups then the E-I index is the number of ties external to the groups minus the number of ties that are internal to the group divided by the total number of ties. This value can range from 1 to -1.  Positive numbers imply </a:t>
            </a:r>
            <a:r>
              <a:rPr lang="en-US" dirty="0" err="1"/>
              <a:t>heterophily</a:t>
            </a:r>
            <a:r>
              <a:rPr lang="en-US" dirty="0"/>
              <a:t>, negative numbers imply </a:t>
            </a:r>
            <a:r>
              <a:rPr lang="en-US" dirty="0" err="1"/>
              <a:t>homophily</a:t>
            </a:r>
            <a:r>
              <a:rPr lang="en-US" dirty="0"/>
              <a:t>.</a:t>
            </a:r>
          </a:p>
          <a:p>
            <a:endParaRPr lang="en-US" dirty="0"/>
          </a:p>
          <a:p>
            <a:r>
              <a:rPr lang="en-US" dirty="0"/>
              <a:t>Need to account for the overall composition of the population.  Is the population divided 90/10 or 50/50?</a:t>
            </a:r>
          </a:p>
          <a:p>
            <a:endParaRPr lang="en-US" dirty="0"/>
          </a:p>
          <a:p>
            <a:r>
              <a:rPr lang="en-US" dirty="0"/>
              <a:t>Lots other measures: e.g., </a:t>
            </a:r>
            <a:r>
              <a:rPr lang="en-US" dirty="0" err="1"/>
              <a:t>Yules</a:t>
            </a:r>
            <a:r>
              <a:rPr lang="en-US" dirty="0"/>
              <a:t> Q, Cohen Kappa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Major Theories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2060"/>
                </a:solidFill>
              </a:rPr>
              <a:t>Multiplexity</a:t>
            </a:r>
            <a:endParaRPr lang="en-US"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2060"/>
                </a:solidFill>
              </a:rPr>
              <a:t>Multiplexity</a:t>
            </a:r>
            <a:endParaRPr lang="en-US" dirty="0">
              <a:solidFill>
                <a:srgbClr val="002060"/>
              </a:solidFill>
            </a:endParaRPr>
          </a:p>
        </p:txBody>
      </p:sp>
      <p:sp>
        <p:nvSpPr>
          <p:cNvPr id="3" name="Content Placeholder 2"/>
          <p:cNvSpPr>
            <a:spLocks noGrp="1"/>
          </p:cNvSpPr>
          <p:nvPr>
            <p:ph sz="quarter" idx="1"/>
          </p:nvPr>
        </p:nvSpPr>
        <p:spPr/>
        <p:txBody>
          <a:bodyPr>
            <a:normAutofit fontScale="85000" lnSpcReduction="10000"/>
          </a:bodyPr>
          <a:lstStyle/>
          <a:p>
            <a:r>
              <a:rPr lang="en-US" dirty="0"/>
              <a:t>David </a:t>
            </a:r>
            <a:r>
              <a:rPr lang="en-US" dirty="0" err="1"/>
              <a:t>Krackhardt</a:t>
            </a:r>
            <a:r>
              <a:rPr lang="en-US" dirty="0"/>
              <a:t>, “The Strength of Strong Ties: The Importance of </a:t>
            </a:r>
            <a:r>
              <a:rPr lang="en-US" dirty="0" err="1"/>
              <a:t>Philos</a:t>
            </a:r>
            <a:r>
              <a:rPr lang="en-US" dirty="0"/>
              <a:t> in Organizations.”  In </a:t>
            </a:r>
            <a:r>
              <a:rPr lang="en-US" i="1" dirty="0"/>
              <a:t>Networks and Organization: Structure, Form, and Action </a:t>
            </a:r>
            <a:r>
              <a:rPr lang="en-US" dirty="0"/>
              <a:t>(Harvard, 1992)</a:t>
            </a:r>
          </a:p>
          <a:p>
            <a:endParaRPr lang="en-US" dirty="0"/>
          </a:p>
          <a:p>
            <a:r>
              <a:rPr lang="en-US" dirty="0"/>
              <a:t>Action takes place in multiple, overlapping social networks.  Family, business, friendship, political, sexual, etc.</a:t>
            </a:r>
          </a:p>
          <a:p>
            <a:endParaRPr lang="en-US" dirty="0"/>
          </a:p>
          <a:p>
            <a:r>
              <a:rPr lang="en-US" b="1" dirty="0"/>
              <a:t>Prediction</a:t>
            </a:r>
            <a:r>
              <a:rPr lang="en-US" dirty="0"/>
              <a:t>: Ties in one kind of network affect ties in other kinds of networks.</a:t>
            </a:r>
          </a:p>
          <a:p>
            <a:endParaRPr lang="en-US" dirty="0"/>
          </a:p>
          <a:p>
            <a:r>
              <a:rPr lang="en-US" b="1" dirty="0"/>
              <a:t>Implication</a:t>
            </a:r>
            <a:r>
              <a:rPr lang="en-US" dirty="0"/>
              <a:t>: </a:t>
            </a:r>
            <a:r>
              <a:rPr lang="en-US" dirty="0" err="1"/>
              <a:t>Multiplexity</a:t>
            </a:r>
            <a:r>
              <a:rPr lang="en-US" dirty="0"/>
              <a:t> may be an important explanation for </a:t>
            </a:r>
            <a:r>
              <a:rPr lang="en-US" b="1" dirty="0" err="1"/>
              <a:t>coevolution</a:t>
            </a:r>
            <a:r>
              <a:rPr lang="en-US"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Visualizing </a:t>
            </a:r>
            <a:r>
              <a:rPr lang="en-US" dirty="0" err="1">
                <a:solidFill>
                  <a:srgbClr val="002060"/>
                </a:solidFill>
              </a:rPr>
              <a:t>Multiplexity</a:t>
            </a:r>
            <a:endParaRPr lang="en-US" dirty="0">
              <a:solidFill>
                <a:srgbClr val="002060"/>
              </a:solidFill>
            </a:endParaRPr>
          </a:p>
        </p:txBody>
      </p:sp>
      <p:pic>
        <p:nvPicPr>
          <p:cNvPr id="4" name="Content Placeholder 3" descr="328_876_F1.gif"/>
          <p:cNvPicPr>
            <a:picLocks noGrp="1" noChangeAspect="1"/>
          </p:cNvPicPr>
          <p:nvPr>
            <p:ph sz="quarter" idx="1"/>
          </p:nvPr>
        </p:nvPicPr>
        <p:blipFill>
          <a:blip r:embed="rId2" cstate="print"/>
          <a:stretch>
            <a:fillRect/>
          </a:stretch>
        </p:blipFill>
        <p:spPr>
          <a:xfrm>
            <a:off x="1632155" y="1524000"/>
            <a:ext cx="6216675" cy="481792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2060"/>
                </a:solidFill>
              </a:rPr>
              <a:t>Multiplexity</a:t>
            </a:r>
            <a:r>
              <a:rPr lang="en-US" dirty="0">
                <a:solidFill>
                  <a:srgbClr val="002060"/>
                </a:solidFill>
              </a:rPr>
              <a:t> Example: Working and Dating</a:t>
            </a:r>
          </a:p>
        </p:txBody>
      </p:sp>
      <p:sp>
        <p:nvSpPr>
          <p:cNvPr id="3" name="Content Placeholder 2"/>
          <p:cNvSpPr>
            <a:spLocks noGrp="1"/>
          </p:cNvSpPr>
          <p:nvPr>
            <p:ph sz="quarter" idx="1"/>
          </p:nvPr>
        </p:nvSpPr>
        <p:spPr/>
        <p:txBody>
          <a:bodyPr/>
          <a:lstStyle/>
          <a:p>
            <a:r>
              <a:rPr lang="en-US" dirty="0"/>
              <a:t>Would you like to work with someone that you dated?  Why or why not?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Working and Dating</a:t>
            </a:r>
          </a:p>
        </p:txBody>
      </p:sp>
      <p:sp>
        <p:nvSpPr>
          <p:cNvPr id="3" name="Content Placeholder 2"/>
          <p:cNvSpPr>
            <a:spLocks noGrp="1"/>
          </p:cNvSpPr>
          <p:nvPr>
            <p:ph sz="quarter" idx="1"/>
          </p:nvPr>
        </p:nvSpPr>
        <p:spPr/>
        <p:txBody>
          <a:bodyPr/>
          <a:lstStyle/>
          <a:p>
            <a:r>
              <a:rPr lang="en-US" dirty="0"/>
              <a:t>Working and dating are two very different types of social relationships.  The relationships of co-worker and boyfriend/girlfriend have very different ROLES.</a:t>
            </a:r>
          </a:p>
          <a:p>
            <a:endParaRPr lang="en-US" dirty="0"/>
          </a:p>
          <a:p>
            <a:r>
              <a:rPr lang="en-US" dirty="0"/>
              <a:t>As a result, there are potentially unique advantages of combining these roles as well as potentially unique costs.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Working and Dating</a:t>
            </a:r>
          </a:p>
        </p:txBody>
      </p:sp>
      <p:sp>
        <p:nvSpPr>
          <p:cNvPr id="3" name="Content Placeholder 2"/>
          <p:cNvSpPr>
            <a:spLocks noGrp="1"/>
          </p:cNvSpPr>
          <p:nvPr>
            <p:ph sz="quarter" idx="1"/>
          </p:nvPr>
        </p:nvSpPr>
        <p:spPr/>
        <p:txBody>
          <a:bodyPr>
            <a:normAutofit fontScale="92500"/>
          </a:bodyPr>
          <a:lstStyle/>
          <a:p>
            <a:r>
              <a:rPr lang="en-US" dirty="0"/>
              <a:t>Advantages</a:t>
            </a:r>
          </a:p>
          <a:p>
            <a:pPr lvl="1">
              <a:buNone/>
            </a:pPr>
            <a:r>
              <a:rPr lang="en-US" dirty="0">
                <a:solidFill>
                  <a:srgbClr val="002060"/>
                </a:solidFill>
              </a:rPr>
              <a:t>-- The two of you get to see one another more regularly.</a:t>
            </a:r>
          </a:p>
          <a:p>
            <a:pPr lvl="1">
              <a:buNone/>
            </a:pPr>
            <a:r>
              <a:rPr lang="en-US" dirty="0">
                <a:solidFill>
                  <a:srgbClr val="002060"/>
                </a:solidFill>
              </a:rPr>
              <a:t>-- You know that you have someone that you can trust and count on at work.  You have an ally in the workplace.</a:t>
            </a:r>
          </a:p>
          <a:p>
            <a:pPr lvl="1">
              <a:buNone/>
            </a:pPr>
            <a:endParaRPr lang="en-US" dirty="0"/>
          </a:p>
          <a:p>
            <a:r>
              <a:rPr lang="en-US" dirty="0"/>
              <a:t>Disadvantages</a:t>
            </a:r>
          </a:p>
          <a:p>
            <a:pPr lvl="1">
              <a:buNone/>
            </a:pPr>
            <a:r>
              <a:rPr lang="en-US" dirty="0">
                <a:solidFill>
                  <a:srgbClr val="002060"/>
                </a:solidFill>
              </a:rPr>
              <a:t>-- Dating and working together are very different roles.</a:t>
            </a:r>
          </a:p>
          <a:p>
            <a:pPr lvl="1">
              <a:buNone/>
            </a:pPr>
            <a:r>
              <a:rPr lang="en-US" dirty="0">
                <a:solidFill>
                  <a:srgbClr val="002060"/>
                </a:solidFill>
              </a:rPr>
              <a:t>-- Dating is about equality and seeking intrinsic goods (e.g., love, security, enjoyment)</a:t>
            </a:r>
          </a:p>
          <a:p>
            <a:pPr lvl="1">
              <a:buNone/>
            </a:pPr>
            <a:r>
              <a:rPr lang="en-US" dirty="0">
                <a:solidFill>
                  <a:srgbClr val="002060"/>
                </a:solidFill>
              </a:rPr>
              <a:t>-- Working together is often/usually about hierarchy and seeking extrinsic goods (e.g., career advancement, salary, producing a good)</a:t>
            </a:r>
          </a:p>
          <a:p>
            <a:pPr lvl="1">
              <a:buNone/>
            </a:pPr>
            <a:r>
              <a:rPr lang="en-US" dirty="0">
                <a:solidFill>
                  <a:srgbClr val="002060"/>
                </a:solidFill>
              </a:rPr>
              <a:t>-- These roles can direction come into conflict</a:t>
            </a:r>
          </a:p>
          <a:p>
            <a:pPr lvl="1">
              <a:buNone/>
            </a:pPr>
            <a:endParaRPr lang="en-US" dirty="0"/>
          </a:p>
          <a:p>
            <a:pPr lvl="1">
              <a:buNone/>
            </a:pPr>
            <a:endParaRPr lang="en-US" dirty="0">
              <a:solidFill>
                <a:srgbClr val="002060"/>
              </a:solidFill>
            </a:endParaRPr>
          </a:p>
          <a:p>
            <a:pPr lvl="1">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Small World Theory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Small Worlds</a:t>
            </a:r>
          </a:p>
        </p:txBody>
      </p:sp>
      <p:sp>
        <p:nvSpPr>
          <p:cNvPr id="3" name="Content Placeholder 2"/>
          <p:cNvSpPr>
            <a:spLocks noGrp="1"/>
          </p:cNvSpPr>
          <p:nvPr>
            <p:ph sz="quarter" idx="1"/>
          </p:nvPr>
        </p:nvSpPr>
        <p:spPr/>
        <p:txBody>
          <a:bodyPr>
            <a:normAutofit fontScale="77500" lnSpcReduction="20000"/>
          </a:bodyPr>
          <a:lstStyle/>
          <a:p>
            <a:r>
              <a:rPr lang="en-US" dirty="0"/>
              <a:t>Duncan Watts</a:t>
            </a:r>
            <a:r>
              <a:rPr lang="en-US" i="1" dirty="0"/>
              <a:t>, Small Worlds </a:t>
            </a:r>
            <a:r>
              <a:rPr lang="en-US" dirty="0"/>
              <a:t>(Princeton, 1999).</a:t>
            </a:r>
          </a:p>
          <a:p>
            <a:pPr>
              <a:buNone/>
            </a:pPr>
            <a:endParaRPr lang="en-US" dirty="0"/>
          </a:p>
          <a:p>
            <a:r>
              <a:rPr lang="en-US" dirty="0"/>
              <a:t>Is a theory about the macro structure of a network based on its micro structure.</a:t>
            </a:r>
          </a:p>
          <a:p>
            <a:endParaRPr lang="en-US" dirty="0"/>
          </a:p>
          <a:p>
            <a:r>
              <a:rPr lang="en-US" dirty="0"/>
              <a:t>All points in a network are “reachable” in a short number of steps.</a:t>
            </a:r>
          </a:p>
          <a:p>
            <a:pPr marL="0" indent="0">
              <a:buNone/>
            </a:pPr>
            <a:endParaRPr lang="en-US" dirty="0"/>
          </a:p>
          <a:p>
            <a:r>
              <a:rPr lang="en-US" b="1" dirty="0"/>
              <a:t>Reachability</a:t>
            </a:r>
            <a:r>
              <a:rPr lang="en-US" dirty="0"/>
              <a:t> exists because a small number of actors form bridges that span great distances.</a:t>
            </a:r>
          </a:p>
          <a:p>
            <a:pPr marL="0" indent="0">
              <a:buNone/>
            </a:pPr>
            <a:endParaRPr lang="en-US" dirty="0"/>
          </a:p>
          <a:p>
            <a:r>
              <a:rPr lang="en-US" b="1" dirty="0"/>
              <a:t>Hubs</a:t>
            </a:r>
            <a:r>
              <a:rPr lang="en-US" dirty="0"/>
              <a:t> – actors with especially high degree – are especially important in creating bridges – in part through processes of </a:t>
            </a:r>
            <a:r>
              <a:rPr lang="en-US" b="1" dirty="0"/>
              <a:t>preferential attachment</a:t>
            </a:r>
            <a:r>
              <a:rPr lang="en-US"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Watts’ Concept of the Small World</a:t>
            </a:r>
          </a:p>
        </p:txBody>
      </p:sp>
      <p:pic>
        <p:nvPicPr>
          <p:cNvPr id="4" name="Picture 2"/>
          <p:cNvPicPr>
            <a:picLocks noGrp="1" noChangeAspect="1" noChangeArrowheads="1"/>
          </p:cNvPicPr>
          <p:nvPr>
            <p:ph sz="quarter" idx="1"/>
          </p:nvPr>
        </p:nvPicPr>
        <p:blipFill>
          <a:blip r:embed="rId2" cstate="print"/>
          <a:stretch>
            <a:fillRect/>
          </a:stretch>
        </p:blipFill>
        <p:spPr bwMode="auto">
          <a:xfrm>
            <a:off x="152400" y="1676400"/>
            <a:ext cx="8839200" cy="4286010"/>
          </a:xfrm>
          <a:prstGeom prst="rect">
            <a:avLst/>
          </a:prstGeom>
          <a:noFill/>
          <a:ln w="9525">
            <a:noFill/>
            <a:miter lim="800000"/>
            <a:headEnd/>
            <a:tailEnd/>
          </a:ln>
        </p:spPr>
      </p:pic>
      <p:sp>
        <p:nvSpPr>
          <p:cNvPr id="5" name="TextBox 4"/>
          <p:cNvSpPr txBox="1"/>
          <p:nvPr/>
        </p:nvSpPr>
        <p:spPr>
          <a:xfrm>
            <a:off x="1066800" y="1981200"/>
            <a:ext cx="1981200" cy="369332"/>
          </a:xfrm>
          <a:prstGeom prst="rect">
            <a:avLst/>
          </a:prstGeom>
          <a:noFill/>
        </p:spPr>
        <p:txBody>
          <a:bodyPr wrap="square" rtlCol="0">
            <a:spAutoFit/>
          </a:bodyPr>
          <a:lstStyle/>
          <a:p>
            <a:r>
              <a:rPr lang="en-US" dirty="0"/>
              <a:t>Caveman World</a:t>
            </a:r>
          </a:p>
        </p:txBody>
      </p:sp>
      <p:sp>
        <p:nvSpPr>
          <p:cNvPr id="6" name="TextBox 5"/>
          <p:cNvSpPr txBox="1"/>
          <p:nvPr/>
        </p:nvSpPr>
        <p:spPr>
          <a:xfrm>
            <a:off x="3886200" y="1981200"/>
            <a:ext cx="1752600" cy="369332"/>
          </a:xfrm>
          <a:prstGeom prst="rect">
            <a:avLst/>
          </a:prstGeom>
          <a:noFill/>
        </p:spPr>
        <p:txBody>
          <a:bodyPr wrap="square" rtlCol="0">
            <a:spAutoFit/>
          </a:bodyPr>
          <a:lstStyle/>
          <a:p>
            <a:r>
              <a:rPr lang="en-US" dirty="0"/>
              <a:t>Small World</a:t>
            </a:r>
          </a:p>
        </p:txBody>
      </p:sp>
      <p:sp>
        <p:nvSpPr>
          <p:cNvPr id="7" name="TextBox 6"/>
          <p:cNvSpPr txBox="1"/>
          <p:nvPr/>
        </p:nvSpPr>
        <p:spPr>
          <a:xfrm>
            <a:off x="6019800" y="1981200"/>
            <a:ext cx="2514600" cy="369332"/>
          </a:xfrm>
          <a:prstGeom prst="rect">
            <a:avLst/>
          </a:prstGeom>
          <a:noFill/>
        </p:spPr>
        <p:txBody>
          <a:bodyPr wrap="square" rtlCol="0">
            <a:spAutoFit/>
          </a:bodyPr>
          <a:lstStyle/>
          <a:p>
            <a:r>
              <a:rPr lang="en-US" dirty="0"/>
              <a:t>Neighborhood / Clique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Small Worlds Generally Follow Power Laws</a:t>
            </a:r>
          </a:p>
        </p:txBody>
      </p:sp>
      <p:sp>
        <p:nvSpPr>
          <p:cNvPr id="3" name="Content Placeholder 2"/>
          <p:cNvSpPr>
            <a:spLocks noGrp="1"/>
          </p:cNvSpPr>
          <p:nvPr>
            <p:ph sz="quarter" idx="1"/>
          </p:nvPr>
        </p:nvSpPr>
        <p:spPr/>
        <p:txBody>
          <a:bodyPr>
            <a:normAutofit lnSpcReduction="10000"/>
          </a:bodyPr>
          <a:lstStyle/>
          <a:p>
            <a:r>
              <a:rPr lang="en-US" dirty="0"/>
              <a:t>The 80/20 rule</a:t>
            </a:r>
          </a:p>
          <a:p>
            <a:pPr>
              <a:buNone/>
            </a:pPr>
            <a:endParaRPr lang="en-US" dirty="0"/>
          </a:p>
          <a:p>
            <a:r>
              <a:rPr lang="en-US" dirty="0"/>
              <a:t>Exist when statistical distributions are “scale free”</a:t>
            </a:r>
          </a:p>
          <a:p>
            <a:endParaRPr lang="en-US" dirty="0"/>
          </a:p>
          <a:p>
            <a:r>
              <a:rPr lang="en-US" dirty="0"/>
              <a:t>That means that “relationships do not change if length scales are multiplied by a common factor (k).”</a:t>
            </a:r>
          </a:p>
          <a:p>
            <a:endParaRPr lang="en-US" dirty="0"/>
          </a:p>
          <a:p>
            <a:r>
              <a:rPr lang="en-US" dirty="0"/>
              <a:t>f(x) = </a:t>
            </a:r>
            <a:r>
              <a:rPr lang="en-US" dirty="0" err="1"/>
              <a:t>ax</a:t>
            </a:r>
            <a:r>
              <a:rPr lang="en-US" baseline="30000" dirty="0" err="1"/>
              <a:t>k</a:t>
            </a:r>
            <a:endParaRPr lang="en-US" baseline="30000" dirty="0"/>
          </a:p>
          <a:p>
            <a:pPr>
              <a:buNone/>
            </a:pPr>
            <a:endParaRPr lang="en-US" baseline="30000" dirty="0"/>
          </a:p>
          <a:p>
            <a:r>
              <a:rPr lang="en-US" dirty="0"/>
              <a:t>log (f(x)) = k log (x) + log (a)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Major Theories</a:t>
            </a:r>
          </a:p>
        </p:txBody>
      </p:sp>
      <p:sp>
        <p:nvSpPr>
          <p:cNvPr id="4" name="TextBox 3"/>
          <p:cNvSpPr txBox="1"/>
          <p:nvPr/>
        </p:nvSpPr>
        <p:spPr>
          <a:xfrm>
            <a:off x="2133600" y="2719138"/>
            <a:ext cx="5181600" cy="3108543"/>
          </a:xfrm>
          <a:prstGeom prst="rect">
            <a:avLst/>
          </a:prstGeom>
          <a:noFill/>
        </p:spPr>
        <p:txBody>
          <a:bodyPr wrap="square" rtlCol="0">
            <a:spAutoFit/>
          </a:bodyPr>
          <a:lstStyle/>
          <a:p>
            <a:pPr algn="ctr"/>
            <a:r>
              <a:rPr lang="en-US" sz="2800" dirty="0"/>
              <a:t>Balance </a:t>
            </a:r>
          </a:p>
          <a:p>
            <a:pPr algn="ctr"/>
            <a:r>
              <a:rPr lang="en-US" sz="2800" dirty="0"/>
              <a:t>Brokerage</a:t>
            </a:r>
          </a:p>
          <a:p>
            <a:pPr algn="ctr"/>
            <a:r>
              <a:rPr lang="en-US" sz="2800" dirty="0"/>
              <a:t>Status Signals</a:t>
            </a:r>
          </a:p>
          <a:p>
            <a:pPr algn="ctr"/>
            <a:r>
              <a:rPr lang="en-US" sz="2800" dirty="0" err="1"/>
              <a:t>Homophily</a:t>
            </a:r>
            <a:endParaRPr lang="en-US" sz="2800" dirty="0"/>
          </a:p>
          <a:p>
            <a:pPr algn="ctr"/>
            <a:r>
              <a:rPr lang="en-US" sz="2800" dirty="0" err="1"/>
              <a:t>Multiplexity</a:t>
            </a:r>
            <a:endParaRPr lang="en-US" sz="2800" dirty="0"/>
          </a:p>
          <a:p>
            <a:pPr algn="ctr"/>
            <a:r>
              <a:rPr lang="en-US" sz="2800" dirty="0"/>
              <a:t>Small Worlds</a:t>
            </a:r>
          </a:p>
          <a:p>
            <a:pPr algn="ctr"/>
            <a:r>
              <a:rPr lang="en-US" sz="2800" dirty="0"/>
              <a:t>Preferential Attachment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Preferential Attachment</a:t>
            </a:r>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838200" y="1143000"/>
            <a:ext cx="7848600" cy="5106668"/>
          </a:xfrm>
          <a:prstGeom prst="rect">
            <a:avLst/>
          </a:prstGeom>
          <a:noFill/>
          <a:ln w="9525">
            <a:noFill/>
            <a:miter lim="800000"/>
            <a:headEnd/>
            <a:tailEnd/>
          </a:ln>
          <a:effectLst/>
        </p:spPr>
      </p:pic>
      <p:sp>
        <p:nvSpPr>
          <p:cNvPr id="5" name="TextBox 4"/>
          <p:cNvSpPr txBox="1"/>
          <p:nvPr/>
        </p:nvSpPr>
        <p:spPr>
          <a:xfrm>
            <a:off x="2133600" y="6324600"/>
            <a:ext cx="5410200" cy="381000"/>
          </a:xfrm>
          <a:prstGeom prst="rect">
            <a:avLst/>
          </a:prstGeom>
          <a:noFill/>
        </p:spPr>
        <p:txBody>
          <a:bodyPr wrap="square" rtlCol="0">
            <a:spAutoFit/>
          </a:bodyPr>
          <a:lstStyle/>
          <a:p>
            <a:r>
              <a:rPr lang="en-US" dirty="0"/>
              <a:t>Alberto-Laszlo </a:t>
            </a:r>
            <a:r>
              <a:rPr lang="en-US" dirty="0" err="1"/>
              <a:t>Barabasi</a:t>
            </a:r>
            <a:r>
              <a:rPr lang="en-US" dirty="0"/>
              <a:t>, </a:t>
            </a:r>
            <a:r>
              <a:rPr lang="en-US" i="1" dirty="0"/>
              <a:t>Linked </a:t>
            </a:r>
            <a:r>
              <a:rPr lang="en-US" dirty="0"/>
              <a:t>(Penguin, 2003)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Building Your Own Theory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Questions / Comments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New Directions for the Study of Networks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The Edges of the Field</a:t>
            </a:r>
          </a:p>
        </p:txBody>
      </p:sp>
      <p:sp>
        <p:nvSpPr>
          <p:cNvPr id="3" name="Content Placeholder 2"/>
          <p:cNvSpPr>
            <a:spLocks noGrp="1"/>
          </p:cNvSpPr>
          <p:nvPr>
            <p:ph sz="quarter" idx="1"/>
          </p:nvPr>
        </p:nvSpPr>
        <p:spPr/>
        <p:txBody>
          <a:bodyPr/>
          <a:lstStyle/>
          <a:p>
            <a:r>
              <a:rPr lang="en-US" dirty="0"/>
              <a:t>Multi-modal analysis</a:t>
            </a:r>
          </a:p>
          <a:p>
            <a:r>
              <a:rPr lang="en-US" dirty="0"/>
              <a:t>Valued data</a:t>
            </a:r>
          </a:p>
          <a:p>
            <a:r>
              <a:rPr lang="en-US" dirty="0"/>
              <a:t>Missing data</a:t>
            </a:r>
          </a:p>
          <a:p>
            <a:r>
              <a:rPr lang="en-US" dirty="0"/>
              <a:t>Multiplexity</a:t>
            </a:r>
          </a:p>
          <a:p>
            <a:r>
              <a:rPr lang="en-US"/>
              <a:t>Multi-Level Models</a:t>
            </a:r>
            <a:endParaRPr lang="en-US" dirty="0"/>
          </a:p>
          <a:p>
            <a:r>
              <a:rPr lang="en-US" dirty="0"/>
              <a:t>Time-series models</a:t>
            </a:r>
          </a:p>
          <a:p>
            <a:r>
              <a:rPr lang="en-US" dirty="0"/>
              <a:t>Evolutionary models</a:t>
            </a:r>
          </a:p>
          <a:p>
            <a:r>
              <a:rPr lang="en-US" dirty="0"/>
              <a:t>Game-theoretic models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Challenges for the Study of Networks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Challenges for the Study of Networks</a:t>
            </a:r>
          </a:p>
        </p:txBody>
      </p:sp>
      <p:sp>
        <p:nvSpPr>
          <p:cNvPr id="3" name="Content Placeholder 2"/>
          <p:cNvSpPr>
            <a:spLocks noGrp="1"/>
          </p:cNvSpPr>
          <p:nvPr>
            <p:ph sz="quarter" idx="1"/>
          </p:nvPr>
        </p:nvSpPr>
        <p:spPr/>
        <p:txBody>
          <a:bodyPr/>
          <a:lstStyle/>
          <a:p>
            <a:r>
              <a:rPr lang="en-US" dirty="0"/>
              <a:t>High-quality data</a:t>
            </a:r>
          </a:p>
          <a:p>
            <a:pPr marL="0" indent="0">
              <a:buNone/>
            </a:pPr>
            <a:endParaRPr lang="en-US" dirty="0"/>
          </a:p>
          <a:p>
            <a:r>
              <a:rPr lang="en-US" dirty="0"/>
              <a:t>Data collection over time</a:t>
            </a:r>
          </a:p>
          <a:p>
            <a:pPr marL="0" indent="0">
              <a:buNone/>
            </a:pPr>
            <a:endParaRPr lang="en-US" dirty="0"/>
          </a:p>
          <a:p>
            <a:r>
              <a:rPr lang="en-US" dirty="0"/>
              <a:t>Statistical innovation</a:t>
            </a:r>
          </a:p>
          <a:p>
            <a:pPr marL="0" indent="0">
              <a:buNone/>
            </a:pPr>
            <a:endParaRPr lang="en-US" dirty="0"/>
          </a:p>
          <a:p>
            <a:r>
              <a:rPr lang="en-US" dirty="0"/>
              <a:t>Computing power</a:t>
            </a:r>
          </a:p>
        </p:txBody>
      </p:sp>
    </p:spTree>
    <p:extLst>
      <p:ext uri="{BB962C8B-B14F-4D97-AF65-F5344CB8AC3E}">
        <p14:creationId xmlns:p14="http://schemas.microsoft.com/office/powerpoint/2010/main" val="3054560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Questions / Comments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The Need for Theory</a:t>
            </a:r>
          </a:p>
        </p:txBody>
      </p:sp>
      <p:sp>
        <p:nvSpPr>
          <p:cNvPr id="3" name="Content Placeholder 2"/>
          <p:cNvSpPr>
            <a:spLocks noGrp="1"/>
          </p:cNvSpPr>
          <p:nvPr>
            <p:ph sz="quarter" idx="1"/>
          </p:nvPr>
        </p:nvSpPr>
        <p:spPr/>
        <p:txBody>
          <a:bodyPr>
            <a:normAutofit fontScale="85000" lnSpcReduction="20000"/>
          </a:bodyPr>
          <a:lstStyle/>
          <a:p>
            <a:r>
              <a:rPr lang="en-US" dirty="0"/>
              <a:t>Network analysis can be a cool toy.</a:t>
            </a:r>
          </a:p>
          <a:p>
            <a:pPr>
              <a:buNone/>
            </a:pPr>
            <a:endParaRPr lang="en-US" dirty="0"/>
          </a:p>
          <a:p>
            <a:r>
              <a:rPr lang="en-US" dirty="0"/>
              <a:t>It is easy to get lost in data crunching and forget about why we care about networks.</a:t>
            </a:r>
          </a:p>
          <a:p>
            <a:pPr>
              <a:buNone/>
            </a:pPr>
            <a:endParaRPr lang="en-US" dirty="0"/>
          </a:p>
          <a:p>
            <a:r>
              <a:rPr lang="en-US" dirty="0"/>
              <a:t>You must develop a theory of why and how networks matter in your case.</a:t>
            </a:r>
          </a:p>
          <a:p>
            <a:endParaRPr lang="en-US" dirty="0"/>
          </a:p>
          <a:p>
            <a:r>
              <a:rPr lang="en-US" dirty="0"/>
              <a:t>What are the mechanisms at work?  </a:t>
            </a:r>
          </a:p>
          <a:p>
            <a:endParaRPr lang="en-US" dirty="0"/>
          </a:p>
          <a:p>
            <a:r>
              <a:rPr lang="en-US" dirty="0"/>
              <a:t>If larger degrees matter, why is that the case?  If centrality helps, why is that the case?  If centrality hurts, why is that the case?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Balance Theory</a:t>
            </a:r>
          </a:p>
        </p:txBody>
      </p:sp>
      <p:sp>
        <p:nvSpPr>
          <p:cNvPr id="3" name="Content Placeholder 2"/>
          <p:cNvSpPr>
            <a:spLocks noGrp="1"/>
          </p:cNvSpPr>
          <p:nvPr>
            <p:ph sz="quarter" idx="1"/>
          </p:nvPr>
        </p:nvSpPr>
        <p:spPr/>
        <p:txBody>
          <a:bodyPr>
            <a:normAutofit fontScale="92500" lnSpcReduction="20000"/>
          </a:bodyPr>
          <a:lstStyle/>
          <a:p>
            <a:r>
              <a:rPr lang="en-US" dirty="0"/>
              <a:t>Fritz </a:t>
            </a:r>
            <a:r>
              <a:rPr lang="en-US" dirty="0" err="1"/>
              <a:t>Heider</a:t>
            </a:r>
            <a:r>
              <a:rPr lang="en-US" dirty="0"/>
              <a:t>, </a:t>
            </a:r>
            <a:r>
              <a:rPr lang="en-US" i="1" dirty="0"/>
              <a:t>The Psychology of Interpersonal Relations </a:t>
            </a:r>
            <a:r>
              <a:rPr lang="en-US" dirty="0"/>
              <a:t>(John Wiley and Sons, 1958).</a:t>
            </a:r>
          </a:p>
          <a:p>
            <a:pPr>
              <a:buNone/>
            </a:pPr>
            <a:endParaRPr lang="en-US" dirty="0"/>
          </a:p>
          <a:p>
            <a:r>
              <a:rPr lang="en-US" dirty="0"/>
              <a:t>The enemy of my enemy is my friend.</a:t>
            </a:r>
          </a:p>
          <a:p>
            <a:r>
              <a:rPr lang="en-US" dirty="0"/>
              <a:t>Multiply the valence of a legs of a triad by one another.  Positive values imply balance, negative values imply imbalance.  </a:t>
            </a:r>
          </a:p>
          <a:p>
            <a:r>
              <a:rPr lang="en-US" b="1" dirty="0"/>
              <a:t>Prediction</a:t>
            </a:r>
            <a:r>
              <a:rPr lang="en-US" dirty="0"/>
              <a:t>: Imbalanced triads tend to adjust toward balance.</a:t>
            </a:r>
          </a:p>
          <a:p>
            <a:r>
              <a:rPr lang="en-US" dirty="0"/>
              <a:t>Entire networks can be assessed as balanced or imbalanced.</a:t>
            </a:r>
          </a:p>
          <a:p>
            <a:r>
              <a:rPr lang="en-US" dirty="0"/>
              <a:t>Potentially useful in the study of alliances, friendship.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Balance Theory</a:t>
            </a:r>
          </a:p>
        </p:txBody>
      </p:sp>
      <p:sp>
        <p:nvSpPr>
          <p:cNvPr id="3" name="Content Placeholder 2"/>
          <p:cNvSpPr>
            <a:spLocks noGrp="1"/>
          </p:cNvSpPr>
          <p:nvPr>
            <p:ph sz="quarter" idx="1"/>
          </p:nvPr>
        </p:nvSpPr>
        <p:spPr/>
        <p:txBody>
          <a:bodyPr/>
          <a:lstStyle/>
          <a:p>
            <a:r>
              <a:rPr lang="en-US" dirty="0"/>
              <a:t>Two balanced triangles</a:t>
            </a:r>
          </a:p>
        </p:txBody>
      </p:sp>
      <p:pic>
        <p:nvPicPr>
          <p:cNvPr id="3074" name="Picture 2" descr="balanced triang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4349" y="2286000"/>
            <a:ext cx="4067175" cy="15525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EC373A0-59A1-47B7-B3A4-9266329B9205}"/>
              </a:ext>
            </a:extLst>
          </p:cNvPr>
          <p:cNvSpPr txBox="1"/>
          <p:nvPr/>
        </p:nvSpPr>
        <p:spPr>
          <a:xfrm>
            <a:off x="2286000" y="2783650"/>
            <a:ext cx="609600" cy="369332"/>
          </a:xfrm>
          <a:prstGeom prst="rect">
            <a:avLst/>
          </a:prstGeom>
          <a:noFill/>
        </p:spPr>
        <p:txBody>
          <a:bodyPr wrap="square" rtlCol="0">
            <a:spAutoFit/>
          </a:bodyPr>
          <a:lstStyle/>
          <a:p>
            <a:r>
              <a:rPr lang="en-GB" dirty="0"/>
              <a:t>+1</a:t>
            </a:r>
          </a:p>
        </p:txBody>
      </p:sp>
      <p:pic>
        <p:nvPicPr>
          <p:cNvPr id="5" name="Picture 4">
            <a:extLst>
              <a:ext uri="{FF2B5EF4-FFF2-40B4-BE49-F238E27FC236}">
                <a16:creationId xmlns:a16="http://schemas.microsoft.com/office/drawing/2014/main" id="{DC1FABC9-DB09-4360-9542-BF23AA78A0AB}"/>
              </a:ext>
            </a:extLst>
          </p:cNvPr>
          <p:cNvPicPr>
            <a:picLocks noChangeAspect="1"/>
          </p:cNvPicPr>
          <p:nvPr/>
        </p:nvPicPr>
        <p:blipFill>
          <a:blip r:embed="rId3"/>
          <a:stretch>
            <a:fillRect/>
          </a:stretch>
        </p:blipFill>
        <p:spPr>
          <a:xfrm>
            <a:off x="3229784" y="2783650"/>
            <a:ext cx="658425" cy="405161"/>
          </a:xfrm>
          <a:prstGeom prst="rect">
            <a:avLst/>
          </a:prstGeom>
        </p:spPr>
      </p:pic>
      <p:pic>
        <p:nvPicPr>
          <p:cNvPr id="6" name="Picture 5">
            <a:extLst>
              <a:ext uri="{FF2B5EF4-FFF2-40B4-BE49-F238E27FC236}">
                <a16:creationId xmlns:a16="http://schemas.microsoft.com/office/drawing/2014/main" id="{FE95BDA6-E13E-4C35-9513-CD4E94CCE220}"/>
              </a:ext>
            </a:extLst>
          </p:cNvPr>
          <p:cNvPicPr>
            <a:picLocks noChangeAspect="1"/>
          </p:cNvPicPr>
          <p:nvPr/>
        </p:nvPicPr>
        <p:blipFill>
          <a:blip r:embed="rId3"/>
          <a:stretch>
            <a:fillRect/>
          </a:stretch>
        </p:blipFill>
        <p:spPr>
          <a:xfrm>
            <a:off x="2819400" y="3422730"/>
            <a:ext cx="658425" cy="493819"/>
          </a:xfrm>
          <a:prstGeom prst="rect">
            <a:avLst/>
          </a:prstGeom>
        </p:spPr>
      </p:pic>
      <p:pic>
        <p:nvPicPr>
          <p:cNvPr id="7" name="Picture 6">
            <a:extLst>
              <a:ext uri="{FF2B5EF4-FFF2-40B4-BE49-F238E27FC236}">
                <a16:creationId xmlns:a16="http://schemas.microsoft.com/office/drawing/2014/main" id="{41B1F593-768B-48B1-9F18-4E130719C99B}"/>
              </a:ext>
            </a:extLst>
          </p:cNvPr>
          <p:cNvPicPr>
            <a:picLocks noChangeAspect="1"/>
          </p:cNvPicPr>
          <p:nvPr/>
        </p:nvPicPr>
        <p:blipFill>
          <a:blip r:embed="rId3"/>
          <a:stretch>
            <a:fillRect/>
          </a:stretch>
        </p:blipFill>
        <p:spPr>
          <a:xfrm>
            <a:off x="5031209" y="3438682"/>
            <a:ext cx="658425" cy="493819"/>
          </a:xfrm>
          <a:prstGeom prst="rect">
            <a:avLst/>
          </a:prstGeom>
        </p:spPr>
      </p:pic>
      <p:sp>
        <p:nvSpPr>
          <p:cNvPr id="9" name="TextBox 8">
            <a:extLst>
              <a:ext uri="{FF2B5EF4-FFF2-40B4-BE49-F238E27FC236}">
                <a16:creationId xmlns:a16="http://schemas.microsoft.com/office/drawing/2014/main" id="{D8448433-A172-408F-8C41-0C55144CE23A}"/>
              </a:ext>
            </a:extLst>
          </p:cNvPr>
          <p:cNvSpPr txBox="1"/>
          <p:nvPr/>
        </p:nvSpPr>
        <p:spPr>
          <a:xfrm>
            <a:off x="5641642" y="2744079"/>
            <a:ext cx="555804" cy="369332"/>
          </a:xfrm>
          <a:prstGeom prst="rect">
            <a:avLst/>
          </a:prstGeom>
          <a:noFill/>
        </p:spPr>
        <p:txBody>
          <a:bodyPr wrap="square" rtlCol="0">
            <a:spAutoFit/>
          </a:bodyPr>
          <a:lstStyle/>
          <a:p>
            <a:r>
              <a:rPr lang="en-GB" dirty="0"/>
              <a:t>-1</a:t>
            </a:r>
          </a:p>
        </p:txBody>
      </p:sp>
      <p:pic>
        <p:nvPicPr>
          <p:cNvPr id="10" name="Picture 9">
            <a:extLst>
              <a:ext uri="{FF2B5EF4-FFF2-40B4-BE49-F238E27FC236}">
                <a16:creationId xmlns:a16="http://schemas.microsoft.com/office/drawing/2014/main" id="{A00AA3FD-B2F4-46F8-A936-C17388CD8B8E}"/>
              </a:ext>
            </a:extLst>
          </p:cNvPr>
          <p:cNvPicPr>
            <a:picLocks noChangeAspect="1"/>
          </p:cNvPicPr>
          <p:nvPr/>
        </p:nvPicPr>
        <p:blipFill>
          <a:blip r:embed="rId4"/>
          <a:stretch>
            <a:fillRect/>
          </a:stretch>
        </p:blipFill>
        <p:spPr>
          <a:xfrm>
            <a:off x="4628817" y="2744079"/>
            <a:ext cx="609653" cy="493819"/>
          </a:xfrm>
          <a:prstGeom prst="rect">
            <a:avLst/>
          </a:prstGeom>
        </p:spPr>
      </p:pic>
      <p:sp>
        <p:nvSpPr>
          <p:cNvPr id="13" name="TextBox 12">
            <a:extLst>
              <a:ext uri="{FF2B5EF4-FFF2-40B4-BE49-F238E27FC236}">
                <a16:creationId xmlns:a16="http://schemas.microsoft.com/office/drawing/2014/main" id="{8076745C-FACB-4DF8-9AFB-893D6633E8D5}"/>
              </a:ext>
            </a:extLst>
          </p:cNvPr>
          <p:cNvSpPr txBox="1"/>
          <p:nvPr/>
        </p:nvSpPr>
        <p:spPr>
          <a:xfrm>
            <a:off x="2414857" y="3832940"/>
            <a:ext cx="1981200" cy="369332"/>
          </a:xfrm>
          <a:prstGeom prst="rect">
            <a:avLst/>
          </a:prstGeom>
          <a:noFill/>
        </p:spPr>
        <p:txBody>
          <a:bodyPr wrap="square" rtlCol="0">
            <a:spAutoFit/>
          </a:bodyPr>
          <a:lstStyle/>
          <a:p>
            <a:r>
              <a:rPr lang="en-GB" dirty="0"/>
              <a:t>1  x  1  x  1 = 1 </a:t>
            </a:r>
          </a:p>
        </p:txBody>
      </p:sp>
      <p:sp>
        <p:nvSpPr>
          <p:cNvPr id="14" name="TextBox 13">
            <a:extLst>
              <a:ext uri="{FF2B5EF4-FFF2-40B4-BE49-F238E27FC236}">
                <a16:creationId xmlns:a16="http://schemas.microsoft.com/office/drawing/2014/main" id="{1C1EFF53-7915-4A5C-87E0-F7922294BC83}"/>
              </a:ext>
            </a:extLst>
          </p:cNvPr>
          <p:cNvSpPr txBox="1"/>
          <p:nvPr/>
        </p:nvSpPr>
        <p:spPr>
          <a:xfrm>
            <a:off x="4714619" y="3857044"/>
            <a:ext cx="1524000" cy="369332"/>
          </a:xfrm>
          <a:prstGeom prst="rect">
            <a:avLst/>
          </a:prstGeom>
          <a:noFill/>
        </p:spPr>
        <p:txBody>
          <a:bodyPr wrap="square" rtlCol="0">
            <a:spAutoFit/>
          </a:bodyPr>
          <a:lstStyle/>
          <a:p>
            <a:r>
              <a:rPr lang="en-GB" dirty="0"/>
              <a:t>-1 x -1 x 1 =1</a:t>
            </a:r>
          </a:p>
        </p:txBody>
      </p:sp>
    </p:spTree>
    <p:extLst>
      <p:ext uri="{BB962C8B-B14F-4D97-AF65-F5344CB8AC3E}">
        <p14:creationId xmlns:p14="http://schemas.microsoft.com/office/powerpoint/2010/main" val="243813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Balance Theory</a:t>
            </a:r>
          </a:p>
        </p:txBody>
      </p:sp>
      <p:sp>
        <p:nvSpPr>
          <p:cNvPr id="3" name="Content Placeholder 2"/>
          <p:cNvSpPr>
            <a:spLocks noGrp="1"/>
          </p:cNvSpPr>
          <p:nvPr>
            <p:ph sz="quarter" idx="1"/>
          </p:nvPr>
        </p:nvSpPr>
        <p:spPr/>
        <p:txBody>
          <a:bodyPr/>
          <a:lstStyle/>
          <a:p>
            <a:r>
              <a:rPr lang="en-US" dirty="0"/>
              <a:t>Unbalanced triangles</a:t>
            </a:r>
          </a:p>
          <a:p>
            <a:pPr marL="0" indent="0">
              <a:buNone/>
            </a:pPr>
            <a:endParaRPr lang="en-US" dirty="0"/>
          </a:p>
        </p:txBody>
      </p:sp>
      <p:sp>
        <p:nvSpPr>
          <p:cNvPr id="4" name="Oval 3"/>
          <p:cNvSpPr/>
          <p:nvPr/>
        </p:nvSpPr>
        <p:spPr>
          <a:xfrm>
            <a:off x="1340037" y="2227508"/>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5" name="Oval 4"/>
          <p:cNvSpPr/>
          <p:nvPr/>
        </p:nvSpPr>
        <p:spPr>
          <a:xfrm>
            <a:off x="856689" y="3217328"/>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6" name="Oval 5"/>
          <p:cNvSpPr/>
          <p:nvPr/>
        </p:nvSpPr>
        <p:spPr>
          <a:xfrm>
            <a:off x="1981200" y="3217328"/>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0" name="Oval 9"/>
          <p:cNvSpPr/>
          <p:nvPr/>
        </p:nvSpPr>
        <p:spPr>
          <a:xfrm>
            <a:off x="7543800" y="3276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 name="Oval 10"/>
          <p:cNvSpPr/>
          <p:nvPr/>
        </p:nvSpPr>
        <p:spPr>
          <a:xfrm>
            <a:off x="6248400" y="3241964"/>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2" name="Oval 11"/>
          <p:cNvSpPr/>
          <p:nvPr/>
        </p:nvSpPr>
        <p:spPr>
          <a:xfrm>
            <a:off x="6858000" y="2244436"/>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cxnSp>
        <p:nvCxnSpPr>
          <p:cNvPr id="16" name="Straight Connector 15"/>
          <p:cNvCxnSpPr>
            <a:stCxn id="4" idx="5"/>
            <a:endCxn id="6" idx="1"/>
          </p:cNvCxnSpPr>
          <p:nvPr/>
        </p:nvCxnSpPr>
        <p:spPr>
          <a:xfrm>
            <a:off x="1600200" y="2487671"/>
            <a:ext cx="425637" cy="774294"/>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5"/>
            <a:endCxn id="6" idx="3"/>
          </p:cNvCxnSpPr>
          <p:nvPr/>
        </p:nvCxnSpPr>
        <p:spPr>
          <a:xfrm>
            <a:off x="1116852" y="3477491"/>
            <a:ext cx="90898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4" idx="3"/>
          </p:cNvCxnSpPr>
          <p:nvPr/>
        </p:nvCxnSpPr>
        <p:spPr>
          <a:xfrm flipH="1">
            <a:off x="1009089" y="2487671"/>
            <a:ext cx="375585" cy="72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 idx="3"/>
            <a:endCxn id="11" idx="0"/>
          </p:cNvCxnSpPr>
          <p:nvPr/>
        </p:nvCxnSpPr>
        <p:spPr>
          <a:xfrm flipH="1">
            <a:off x="6400800" y="2504599"/>
            <a:ext cx="501837" cy="737365"/>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2" idx="5"/>
            <a:endCxn id="10" idx="1"/>
          </p:cNvCxnSpPr>
          <p:nvPr/>
        </p:nvCxnSpPr>
        <p:spPr>
          <a:xfrm>
            <a:off x="7118163" y="2504599"/>
            <a:ext cx="470274" cy="816638"/>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6"/>
            <a:endCxn id="10" idx="2"/>
          </p:cNvCxnSpPr>
          <p:nvPr/>
        </p:nvCxnSpPr>
        <p:spPr>
          <a:xfrm>
            <a:off x="6553200" y="3394364"/>
            <a:ext cx="990600" cy="34636"/>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BBE1F520-66A6-4E6A-926C-5675576D9EF9}"/>
              </a:ext>
            </a:extLst>
          </p:cNvPr>
          <p:cNvPicPr>
            <a:picLocks noChangeAspect="1"/>
          </p:cNvPicPr>
          <p:nvPr/>
        </p:nvPicPr>
        <p:blipFill>
          <a:blip r:embed="rId2"/>
          <a:stretch>
            <a:fillRect/>
          </a:stretch>
        </p:blipFill>
        <p:spPr>
          <a:xfrm>
            <a:off x="1295400" y="3522128"/>
            <a:ext cx="658425" cy="499915"/>
          </a:xfrm>
          <a:prstGeom prst="rect">
            <a:avLst/>
          </a:prstGeom>
        </p:spPr>
      </p:pic>
      <p:pic>
        <p:nvPicPr>
          <p:cNvPr id="8" name="Picture 7">
            <a:extLst>
              <a:ext uri="{FF2B5EF4-FFF2-40B4-BE49-F238E27FC236}">
                <a16:creationId xmlns:a16="http://schemas.microsoft.com/office/drawing/2014/main" id="{9C266231-697E-4442-AD2C-F00E100CB01E}"/>
              </a:ext>
            </a:extLst>
          </p:cNvPr>
          <p:cNvPicPr>
            <a:picLocks noChangeAspect="1"/>
          </p:cNvPicPr>
          <p:nvPr/>
        </p:nvPicPr>
        <p:blipFill>
          <a:blip r:embed="rId2"/>
          <a:stretch>
            <a:fillRect/>
          </a:stretch>
        </p:blipFill>
        <p:spPr>
          <a:xfrm>
            <a:off x="681612" y="2549236"/>
            <a:ext cx="658425" cy="499915"/>
          </a:xfrm>
          <a:prstGeom prst="rect">
            <a:avLst/>
          </a:prstGeom>
        </p:spPr>
      </p:pic>
      <p:pic>
        <p:nvPicPr>
          <p:cNvPr id="9" name="Picture 8">
            <a:extLst>
              <a:ext uri="{FF2B5EF4-FFF2-40B4-BE49-F238E27FC236}">
                <a16:creationId xmlns:a16="http://schemas.microsoft.com/office/drawing/2014/main" id="{4FDF8CEB-236C-44EB-A97C-D3C25D64805B}"/>
              </a:ext>
            </a:extLst>
          </p:cNvPr>
          <p:cNvPicPr>
            <a:picLocks noChangeAspect="1"/>
          </p:cNvPicPr>
          <p:nvPr/>
        </p:nvPicPr>
        <p:blipFill>
          <a:blip r:embed="rId3"/>
          <a:stretch>
            <a:fillRect/>
          </a:stretch>
        </p:blipFill>
        <p:spPr>
          <a:xfrm>
            <a:off x="1742547" y="2549236"/>
            <a:ext cx="609653" cy="475509"/>
          </a:xfrm>
          <a:prstGeom prst="rect">
            <a:avLst/>
          </a:prstGeom>
        </p:spPr>
      </p:pic>
      <p:pic>
        <p:nvPicPr>
          <p:cNvPr id="19" name="Picture 18">
            <a:extLst>
              <a:ext uri="{FF2B5EF4-FFF2-40B4-BE49-F238E27FC236}">
                <a16:creationId xmlns:a16="http://schemas.microsoft.com/office/drawing/2014/main" id="{9F453B15-1333-418A-AE71-1F3534FFD5CC}"/>
              </a:ext>
            </a:extLst>
          </p:cNvPr>
          <p:cNvPicPr>
            <a:picLocks noChangeAspect="1"/>
          </p:cNvPicPr>
          <p:nvPr/>
        </p:nvPicPr>
        <p:blipFill>
          <a:blip r:embed="rId3"/>
          <a:stretch>
            <a:fillRect/>
          </a:stretch>
        </p:blipFill>
        <p:spPr>
          <a:xfrm>
            <a:off x="6107094" y="2625612"/>
            <a:ext cx="609653" cy="493819"/>
          </a:xfrm>
          <a:prstGeom prst="rect">
            <a:avLst/>
          </a:prstGeom>
        </p:spPr>
      </p:pic>
      <p:pic>
        <p:nvPicPr>
          <p:cNvPr id="20" name="Picture 19">
            <a:extLst>
              <a:ext uri="{FF2B5EF4-FFF2-40B4-BE49-F238E27FC236}">
                <a16:creationId xmlns:a16="http://schemas.microsoft.com/office/drawing/2014/main" id="{0639A7F6-505A-4429-AF39-6FC8310DB9BF}"/>
              </a:ext>
            </a:extLst>
          </p:cNvPr>
          <p:cNvPicPr>
            <a:picLocks noChangeAspect="1"/>
          </p:cNvPicPr>
          <p:nvPr/>
        </p:nvPicPr>
        <p:blipFill>
          <a:blip r:embed="rId3"/>
          <a:stretch>
            <a:fillRect/>
          </a:stretch>
        </p:blipFill>
        <p:spPr>
          <a:xfrm>
            <a:off x="7384402" y="2617072"/>
            <a:ext cx="609653" cy="493819"/>
          </a:xfrm>
          <a:prstGeom prst="rect">
            <a:avLst/>
          </a:prstGeom>
        </p:spPr>
      </p:pic>
      <p:pic>
        <p:nvPicPr>
          <p:cNvPr id="13" name="Picture 12">
            <a:extLst>
              <a:ext uri="{FF2B5EF4-FFF2-40B4-BE49-F238E27FC236}">
                <a16:creationId xmlns:a16="http://schemas.microsoft.com/office/drawing/2014/main" id="{C1899909-B7B6-441F-8557-85ED48E9EAF5}"/>
              </a:ext>
            </a:extLst>
          </p:cNvPr>
          <p:cNvPicPr>
            <a:picLocks noChangeAspect="1"/>
          </p:cNvPicPr>
          <p:nvPr/>
        </p:nvPicPr>
        <p:blipFill>
          <a:blip r:embed="rId3"/>
          <a:stretch>
            <a:fillRect/>
          </a:stretch>
        </p:blipFill>
        <p:spPr>
          <a:xfrm>
            <a:off x="6757515" y="3528224"/>
            <a:ext cx="609653" cy="493819"/>
          </a:xfrm>
          <a:prstGeom prst="rect">
            <a:avLst/>
          </a:prstGeom>
        </p:spPr>
      </p:pic>
      <p:sp>
        <p:nvSpPr>
          <p:cNvPr id="14" name="TextBox 13">
            <a:extLst>
              <a:ext uri="{FF2B5EF4-FFF2-40B4-BE49-F238E27FC236}">
                <a16:creationId xmlns:a16="http://schemas.microsoft.com/office/drawing/2014/main" id="{849AC567-C1B7-4260-86EE-B8CC1962B562}"/>
              </a:ext>
            </a:extLst>
          </p:cNvPr>
          <p:cNvSpPr txBox="1"/>
          <p:nvPr/>
        </p:nvSpPr>
        <p:spPr>
          <a:xfrm>
            <a:off x="828697" y="3824774"/>
            <a:ext cx="2159748" cy="369332"/>
          </a:xfrm>
          <a:prstGeom prst="rect">
            <a:avLst/>
          </a:prstGeom>
          <a:noFill/>
        </p:spPr>
        <p:txBody>
          <a:bodyPr wrap="square" rtlCol="0">
            <a:spAutoFit/>
          </a:bodyPr>
          <a:lstStyle/>
          <a:p>
            <a:r>
              <a:rPr lang="en-GB" dirty="0"/>
              <a:t>1 x 1 x -1 = -1</a:t>
            </a:r>
          </a:p>
        </p:txBody>
      </p:sp>
      <p:sp>
        <p:nvSpPr>
          <p:cNvPr id="17" name="TextBox 16">
            <a:extLst>
              <a:ext uri="{FF2B5EF4-FFF2-40B4-BE49-F238E27FC236}">
                <a16:creationId xmlns:a16="http://schemas.microsoft.com/office/drawing/2014/main" id="{DEEA1BED-E66F-46FE-95FF-07AD0BCFE5CE}"/>
              </a:ext>
            </a:extLst>
          </p:cNvPr>
          <p:cNvSpPr txBox="1"/>
          <p:nvPr/>
        </p:nvSpPr>
        <p:spPr>
          <a:xfrm>
            <a:off x="6262268" y="3891917"/>
            <a:ext cx="2209800" cy="369332"/>
          </a:xfrm>
          <a:prstGeom prst="rect">
            <a:avLst/>
          </a:prstGeom>
          <a:noFill/>
        </p:spPr>
        <p:txBody>
          <a:bodyPr wrap="square" rtlCol="0">
            <a:spAutoFit/>
          </a:bodyPr>
          <a:lstStyle/>
          <a:p>
            <a:r>
              <a:rPr lang="en-GB" dirty="0"/>
              <a:t>-1 x -1 x -1 = -1</a:t>
            </a:r>
          </a:p>
        </p:txBody>
      </p:sp>
    </p:spTree>
    <p:extLst>
      <p:ext uri="{BB962C8B-B14F-4D97-AF65-F5344CB8AC3E}">
        <p14:creationId xmlns:p14="http://schemas.microsoft.com/office/powerpoint/2010/main" val="162567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 y="381000"/>
            <a:ext cx="8534400" cy="758952"/>
          </a:xfrm>
        </p:spPr>
        <p:txBody>
          <a:bodyPr>
            <a:normAutofit fontScale="90000"/>
          </a:bodyPr>
          <a:lstStyle/>
          <a:p>
            <a:r>
              <a:rPr lang="en-US" dirty="0">
                <a:solidFill>
                  <a:srgbClr val="002060"/>
                </a:solidFill>
              </a:rPr>
              <a:t>The Emergence of World War I</a:t>
            </a:r>
            <a:br>
              <a:rPr lang="en-US" dirty="0">
                <a:solidFill>
                  <a:srgbClr val="002060"/>
                </a:solidFill>
              </a:rPr>
            </a:br>
            <a:r>
              <a:rPr lang="en-US" dirty="0">
                <a:solidFill>
                  <a:srgbClr val="002060"/>
                </a:solidFill>
              </a:rPr>
              <a:t>(Steven </a:t>
            </a:r>
            <a:r>
              <a:rPr lang="en-US" dirty="0" err="1">
                <a:solidFill>
                  <a:srgbClr val="002060"/>
                </a:solidFill>
              </a:rPr>
              <a:t>Strogatz</a:t>
            </a:r>
            <a:r>
              <a:rPr lang="en-US" dirty="0">
                <a:solidFill>
                  <a:srgbClr val="002060"/>
                </a:solidFill>
              </a:rPr>
              <a:t>)</a:t>
            </a:r>
          </a:p>
        </p:txBody>
      </p:sp>
      <p:pic>
        <p:nvPicPr>
          <p:cNvPr id="4098" name="Picture 2" descr="European allian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447800"/>
            <a:ext cx="3152775" cy="4814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14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Brokerage</a:t>
            </a:r>
          </a:p>
        </p:txBody>
      </p:sp>
      <p:sp>
        <p:nvSpPr>
          <p:cNvPr id="3" name="Content Placeholder 2"/>
          <p:cNvSpPr>
            <a:spLocks noGrp="1"/>
          </p:cNvSpPr>
          <p:nvPr>
            <p:ph sz="quarter" idx="1"/>
          </p:nvPr>
        </p:nvSpPr>
        <p:spPr/>
        <p:txBody>
          <a:bodyPr>
            <a:normAutofit/>
          </a:bodyPr>
          <a:lstStyle/>
          <a:p>
            <a:r>
              <a:rPr lang="en-US" dirty="0"/>
              <a:t>Brokers are actors who facilitate exchange among actors.</a:t>
            </a:r>
          </a:p>
          <a:p>
            <a:pPr marL="0" indent="0">
              <a:buNone/>
            </a:pPr>
            <a:endParaRPr lang="en-US" dirty="0"/>
          </a:p>
          <a:p>
            <a:r>
              <a:rPr lang="en-US" dirty="0"/>
              <a:t>Brokerage may be necessary because actors who want to connect don’t know each other.</a:t>
            </a:r>
          </a:p>
          <a:p>
            <a:pPr marL="0" indent="0">
              <a:buNone/>
            </a:pPr>
            <a:endParaRPr lang="en-US" dirty="0"/>
          </a:p>
          <a:p>
            <a:r>
              <a:rPr lang="en-US" dirty="0"/>
              <a:t>Or, actors may know each other, but may require brokerage because they don’t trust each other.</a:t>
            </a:r>
          </a:p>
          <a:p>
            <a:pPr marL="0" indent="0">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2316</TotalTime>
  <Words>1334</Words>
  <Application>Microsoft Office PowerPoint</Application>
  <PresentationFormat>On-screen Show (4:3)</PresentationFormat>
  <Paragraphs>190</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Georgia</vt:lpstr>
      <vt:lpstr>Wingdings</vt:lpstr>
      <vt:lpstr>Wingdings 2</vt:lpstr>
      <vt:lpstr>Civic</vt:lpstr>
      <vt:lpstr>Network Analysis Statistical Analysis of Social Network Data</vt:lpstr>
      <vt:lpstr>Major Theories</vt:lpstr>
      <vt:lpstr>Major Theories</vt:lpstr>
      <vt:lpstr>The Need for Theory</vt:lpstr>
      <vt:lpstr>Balance Theory</vt:lpstr>
      <vt:lpstr>Balance Theory</vt:lpstr>
      <vt:lpstr>Balance Theory</vt:lpstr>
      <vt:lpstr>The Emergence of World War I (Steven Strogatz)</vt:lpstr>
      <vt:lpstr>Brokerage</vt:lpstr>
      <vt:lpstr>Brokerage Example – Strength of Weak Ties</vt:lpstr>
      <vt:lpstr>Key to Brokerage</vt:lpstr>
      <vt:lpstr>Key to Brokerage</vt:lpstr>
      <vt:lpstr>Types of Brokers</vt:lpstr>
      <vt:lpstr>Brokerage Across Structural Holes</vt:lpstr>
      <vt:lpstr>PowerPoint Presentation</vt:lpstr>
      <vt:lpstr>Status Signals</vt:lpstr>
      <vt:lpstr>Homophily</vt:lpstr>
      <vt:lpstr>Homophily</vt:lpstr>
      <vt:lpstr>Measures of Homophily</vt:lpstr>
      <vt:lpstr>Multiplexity</vt:lpstr>
      <vt:lpstr>Multiplexity</vt:lpstr>
      <vt:lpstr>Visualizing Multiplexity</vt:lpstr>
      <vt:lpstr>Multiplexity Example: Working and Dating</vt:lpstr>
      <vt:lpstr>Working and Dating</vt:lpstr>
      <vt:lpstr>Working and Dating</vt:lpstr>
      <vt:lpstr>Small World Theory</vt:lpstr>
      <vt:lpstr>Small Worlds</vt:lpstr>
      <vt:lpstr>Watts’ Concept of the Small World</vt:lpstr>
      <vt:lpstr>Small Worlds Generally Follow Power Laws</vt:lpstr>
      <vt:lpstr>Preferential Attachment</vt:lpstr>
      <vt:lpstr>Building Your Own Theory</vt:lpstr>
      <vt:lpstr>Questions / Comments ?</vt:lpstr>
      <vt:lpstr>New Directions for the Study of Networks</vt:lpstr>
      <vt:lpstr>The Edges of the Field</vt:lpstr>
      <vt:lpstr>Challenges for the Study of Networks</vt:lpstr>
      <vt:lpstr>Challenges for the Study of Networks</vt:lpstr>
      <vt:lpstr>Questions / Comments ?</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Network Analysis</dc:title>
  <dc:creator>Michael T. Heaney</dc:creator>
  <cp:lastModifiedBy>Michael Heaney</cp:lastModifiedBy>
  <cp:revision>479</cp:revision>
  <dcterms:created xsi:type="dcterms:W3CDTF">2011-06-09T01:15:34Z</dcterms:created>
  <dcterms:modified xsi:type="dcterms:W3CDTF">2023-06-12T02:31:49Z</dcterms:modified>
</cp:coreProperties>
</file>